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1"/>
  </p:notesMasterIdLst>
  <p:sldIdLst>
    <p:sldId id="310" r:id="rId2"/>
    <p:sldId id="314" r:id="rId3"/>
    <p:sldId id="311" r:id="rId4"/>
    <p:sldId id="313" r:id="rId5"/>
    <p:sldId id="312" r:id="rId6"/>
    <p:sldId id="284" r:id="rId7"/>
    <p:sldId id="306" r:id="rId8"/>
    <p:sldId id="315" r:id="rId9"/>
    <p:sldId id="304" r:id="rId10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9314" autoAdjust="0"/>
  </p:normalViewPr>
  <p:slideViewPr>
    <p:cSldViewPr>
      <p:cViewPr varScale="1">
        <p:scale>
          <a:sx n="102" d="100"/>
          <a:sy n="102" d="100"/>
        </p:scale>
        <p:origin x="-13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79596-340D-4060-B4A7-697FCCE76D36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F65E-4A1D-41A3-8604-99B9786316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55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F65E-4A1D-41A3-8604-99B9786316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2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F65E-4A1D-41A3-8604-99B9786316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00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F65E-4A1D-41A3-8604-99B9786316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66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F65E-4A1D-41A3-8604-99B97863164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15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F65E-4A1D-41A3-8604-99B9786316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5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F65E-4A1D-41A3-8604-99B9786316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15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87"/>
            <a:ext cx="9089390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35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57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78"/>
            <a:ext cx="2812588" cy="71164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78"/>
            <a:ext cx="8263250" cy="71164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96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3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0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05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2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28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6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0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5" indent="0">
              <a:buNone/>
              <a:defRPr sz="2100" b="1"/>
            </a:lvl3pPr>
            <a:lvl4pPr marL="1564582" indent="0">
              <a:buNone/>
              <a:defRPr sz="1800" b="1"/>
            </a:lvl4pPr>
            <a:lvl5pPr marL="2086110" indent="0">
              <a:buNone/>
              <a:defRPr sz="1800" b="1"/>
            </a:lvl5pPr>
            <a:lvl6pPr marL="2607637" indent="0">
              <a:buNone/>
              <a:defRPr sz="1800" b="1"/>
            </a:lvl6pPr>
            <a:lvl7pPr marL="3129165" indent="0">
              <a:buNone/>
              <a:defRPr sz="1800" b="1"/>
            </a:lvl7pPr>
            <a:lvl8pPr marL="3650692" indent="0">
              <a:buNone/>
              <a:defRPr sz="1800" b="1"/>
            </a:lvl8pPr>
            <a:lvl9pPr marL="417221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8405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890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5" indent="0">
              <a:buNone/>
              <a:defRPr sz="2100" b="1"/>
            </a:lvl3pPr>
            <a:lvl4pPr marL="1564582" indent="0">
              <a:buNone/>
              <a:defRPr sz="1800" b="1"/>
            </a:lvl4pPr>
            <a:lvl5pPr marL="2086110" indent="0">
              <a:buNone/>
              <a:defRPr sz="1800" b="1"/>
            </a:lvl5pPr>
            <a:lvl6pPr marL="2607637" indent="0">
              <a:buNone/>
              <a:defRPr sz="1800" b="1"/>
            </a:lvl6pPr>
            <a:lvl7pPr marL="3129165" indent="0">
              <a:buNone/>
              <a:defRPr sz="1800" b="1"/>
            </a:lvl7pPr>
            <a:lvl8pPr marL="3650692" indent="0">
              <a:buNone/>
              <a:defRPr sz="1800" b="1"/>
            </a:lvl8pPr>
            <a:lvl9pPr marL="417221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8405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78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71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07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115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5" indent="0">
              <a:buNone/>
              <a:defRPr sz="1100"/>
            </a:lvl3pPr>
            <a:lvl4pPr marL="1564582" indent="0">
              <a:buNone/>
              <a:defRPr sz="1000"/>
            </a:lvl4pPr>
            <a:lvl5pPr marL="2086110" indent="0">
              <a:buNone/>
              <a:defRPr sz="1000"/>
            </a:lvl5pPr>
            <a:lvl6pPr marL="2607637" indent="0">
              <a:buNone/>
              <a:defRPr sz="1000"/>
            </a:lvl6pPr>
            <a:lvl7pPr marL="3129165" indent="0">
              <a:buNone/>
              <a:defRPr sz="1000"/>
            </a:lvl7pPr>
            <a:lvl8pPr marL="3650692" indent="0">
              <a:buNone/>
              <a:defRPr sz="1000"/>
            </a:lvl8pPr>
            <a:lvl9pPr marL="417221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8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5" indent="0">
              <a:buNone/>
              <a:defRPr sz="2700"/>
            </a:lvl3pPr>
            <a:lvl4pPr marL="1564582" indent="0">
              <a:buNone/>
              <a:defRPr sz="2300"/>
            </a:lvl4pPr>
            <a:lvl5pPr marL="2086110" indent="0">
              <a:buNone/>
              <a:defRPr sz="2300"/>
            </a:lvl5pPr>
            <a:lvl6pPr marL="2607637" indent="0">
              <a:buNone/>
              <a:defRPr sz="2300"/>
            </a:lvl6pPr>
            <a:lvl7pPr marL="3129165" indent="0">
              <a:buNone/>
              <a:defRPr sz="2300"/>
            </a:lvl7pPr>
            <a:lvl8pPr marL="3650692" indent="0">
              <a:buNone/>
              <a:defRPr sz="2300"/>
            </a:lvl8pPr>
            <a:lvl9pPr marL="417221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5" indent="0">
              <a:buNone/>
              <a:defRPr sz="1100"/>
            </a:lvl3pPr>
            <a:lvl4pPr marL="1564582" indent="0">
              <a:buNone/>
              <a:defRPr sz="1000"/>
            </a:lvl4pPr>
            <a:lvl5pPr marL="2086110" indent="0">
              <a:buNone/>
              <a:defRPr sz="1000"/>
            </a:lvl5pPr>
            <a:lvl6pPr marL="2607637" indent="0">
              <a:buNone/>
              <a:defRPr sz="1000"/>
            </a:lvl6pPr>
            <a:lvl7pPr marL="3129165" indent="0">
              <a:buNone/>
              <a:defRPr sz="1000"/>
            </a:lvl7pPr>
            <a:lvl8pPr marL="3650692" indent="0">
              <a:buNone/>
              <a:defRPr sz="1000"/>
            </a:lvl8pPr>
            <a:lvl9pPr marL="417221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16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6"/>
            <a:ext cx="9624060" cy="126047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67"/>
            <a:ext cx="9624060" cy="4991131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9643"/>
            <a:ext cx="3386243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71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104305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5" indent="-391145" algn="l" defTabSz="104305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2" indent="-325955" algn="l" defTabSz="104305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18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6" indent="-260764" algn="l" defTabSz="104305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3" indent="-260764" algn="l" defTabSz="104305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1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28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55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3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5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2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0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7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5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2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19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67" b="13067"/>
          <a:stretch/>
        </p:blipFill>
        <p:spPr bwMode="auto">
          <a:xfrm>
            <a:off x="12700" y="276225"/>
            <a:ext cx="10515601" cy="697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5" t="4105" r="3659" b="7302"/>
          <a:stretch/>
        </p:blipFill>
        <p:spPr bwMode="auto">
          <a:xfrm>
            <a:off x="2603501" y="2584675"/>
            <a:ext cx="8102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13"/>
          <p:cNvSpPr txBox="1"/>
          <p:nvPr/>
        </p:nvSpPr>
        <p:spPr>
          <a:xfrm>
            <a:off x="5867400" y="2957632"/>
            <a:ext cx="51181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ru-RU" sz="360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НОВЫЙ ИНСТИТУТ РАЗВИТИЯ ТУРИЗМА</a:t>
            </a:r>
          </a:p>
          <a:p>
            <a:pPr marL="12700" marR="6350"/>
            <a:r>
              <a:rPr lang="ru-RU" sz="360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В РОССИИ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100" y="2808262"/>
            <a:ext cx="2004363" cy="19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Y:\КАТАЕВ\ЖИВА\БУКЛЕТ\БУКЛЕТ_NEW\СБОР\023c746456129a04a54554c32e7e9a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1" r="4858" b="3288"/>
          <a:stretch/>
        </p:blipFill>
        <p:spPr bwMode="auto">
          <a:xfrm>
            <a:off x="0" y="0"/>
            <a:ext cx="10693400" cy="756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72"/>
          <a:stretch/>
        </p:blipFill>
        <p:spPr bwMode="auto">
          <a:xfrm>
            <a:off x="0" y="6829424"/>
            <a:ext cx="10706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 descr="Y:\КАТАЕВ\ЖИВА\Презентация\для презентации\жива стро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6897572"/>
            <a:ext cx="2861386" cy="4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bject 13"/>
          <p:cNvSpPr txBox="1"/>
          <p:nvPr/>
        </p:nvSpPr>
        <p:spPr>
          <a:xfrm>
            <a:off x="9842500" y="7051883"/>
            <a:ext cx="381000" cy="24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/ 2</a:t>
            </a:r>
            <a:endParaRPr lang="pt-BR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object 13"/>
          <p:cNvSpPr txBox="1"/>
          <p:nvPr/>
        </p:nvSpPr>
        <p:spPr>
          <a:xfrm>
            <a:off x="7240546" y="7083991"/>
            <a:ext cx="2728110" cy="186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00"/>
              </a:lnSpc>
            </a:pPr>
            <a:r>
              <a:rPr lang="ru-RU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НОВГОРОДСКАЯ ОБЛАСТЬ</a:t>
            </a:r>
            <a:endParaRPr lang="pt-BR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" t="2982" r="1337"/>
          <a:stretch/>
        </p:blipFill>
        <p:spPr bwMode="auto">
          <a:xfrm>
            <a:off x="5375569" y="9525"/>
            <a:ext cx="5324181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75300" y="276225"/>
            <a:ext cx="55269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>
              <a:lnSpc>
                <a:spcPts val="4620"/>
              </a:lnSpc>
            </a:pPr>
            <a:r>
              <a:rPr lang="ru-RU" altLang="ru-RU" sz="2000" cap="all" dirty="0" smtClean="0">
                <a:solidFill>
                  <a:schemeClr val="bg1"/>
                </a:solidFill>
                <a:cs typeface="PF Din Text Comp Pro"/>
              </a:rPr>
              <a:t>НОВГОРОДСКАЯ ОБЛАСТЬ – </a:t>
            </a:r>
          </a:p>
          <a:p>
            <a:pPr marL="12700" marR="6350">
              <a:lnSpc>
                <a:spcPts val="4620"/>
              </a:lnSpc>
            </a:pPr>
            <a:r>
              <a:rPr lang="ru-RU" altLang="ru-RU" sz="2000" cap="all" dirty="0" smtClean="0">
                <a:solidFill>
                  <a:schemeClr val="bg1"/>
                </a:solidFill>
                <a:cs typeface="PF Din Text Comp Pro"/>
              </a:rPr>
              <a:t>ИЗВЕСТНОЕ ТУРИСТИЧЕСКОЕ НАПРАВЛЕНИЕ </a:t>
            </a:r>
          </a:p>
          <a:p>
            <a:pPr marL="12700" marR="6350">
              <a:lnSpc>
                <a:spcPts val="4620"/>
              </a:lnSpc>
            </a:pPr>
            <a:r>
              <a:rPr lang="ru-RU" altLang="ru-RU" sz="2000" cap="all" dirty="0" smtClean="0">
                <a:solidFill>
                  <a:schemeClr val="bg1"/>
                </a:solidFill>
                <a:cs typeface="PF Din Text Comp Pro"/>
              </a:rPr>
              <a:t>между москвой и санкт-петербургом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3559" y="1876425"/>
            <a:ext cx="464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63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marL="298450" marR="6350" indent="-285750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bg1"/>
                </a:solidFill>
                <a:cs typeface="PF Din Text Comp Pro"/>
              </a:rPr>
              <a:t>Великий </a:t>
            </a:r>
            <a:r>
              <a:rPr lang="ru-RU" altLang="ru-RU" dirty="0" smtClean="0">
                <a:solidFill>
                  <a:schemeClr val="bg1"/>
                </a:solidFill>
                <a:cs typeface="PF Din Text Comp Pro"/>
              </a:rPr>
              <a:t>Новгород –</a:t>
            </a:r>
            <a:r>
              <a:rPr lang="ru-RU" altLang="ru-RU" dirty="0">
                <a:solidFill>
                  <a:schemeClr val="bg1"/>
                </a:solidFill>
                <a:cs typeface="PF Din Text Comp Pro"/>
              </a:rPr>
              <a:t>д</a:t>
            </a:r>
            <a:r>
              <a:rPr lang="ru-RU" altLang="ru-RU" dirty="0" smtClean="0">
                <a:solidFill>
                  <a:schemeClr val="bg1"/>
                </a:solidFill>
                <a:cs typeface="PF Din Text Comp Pro"/>
              </a:rPr>
              <a:t>ревний </a:t>
            </a:r>
            <a:r>
              <a:rPr lang="ru-RU" altLang="ru-RU" dirty="0">
                <a:solidFill>
                  <a:schemeClr val="bg1"/>
                </a:solidFill>
                <a:cs typeface="PF Din Text Comp Pro"/>
              </a:rPr>
              <a:t>центр международного и межрегионального </a:t>
            </a:r>
            <a:r>
              <a:rPr lang="ru-RU" altLang="ru-RU" dirty="0" smtClean="0">
                <a:solidFill>
                  <a:schemeClr val="bg1"/>
                </a:solidFill>
                <a:cs typeface="PF Din Text Comp Pro"/>
              </a:rPr>
              <a:t>сотрудничества.</a:t>
            </a:r>
          </a:p>
          <a:p>
            <a:pPr marL="12700" marR="6350"/>
            <a:endParaRPr lang="ru-RU" altLang="ru-RU" dirty="0" smtClean="0">
              <a:solidFill>
                <a:schemeClr val="bg1"/>
              </a:solidFill>
              <a:cs typeface="PF Din Text Comp Pro"/>
            </a:endParaRPr>
          </a:p>
          <a:p>
            <a:pPr marL="12700" marR="6350"/>
            <a:endParaRPr lang="ru-RU" altLang="ru-RU" sz="800" dirty="0">
              <a:solidFill>
                <a:schemeClr val="bg1"/>
              </a:solidFill>
              <a:cs typeface="PF Din Text Comp Pro"/>
            </a:endParaRPr>
          </a:p>
          <a:p>
            <a:pPr marL="298450" marR="63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Исторический </a:t>
            </a:r>
            <a:r>
              <a:rPr lang="ru-RU" dirty="0">
                <a:solidFill>
                  <a:schemeClr val="bg1"/>
                </a:solidFill>
              </a:rPr>
              <a:t>центр развития российской государственности и торговли, в том числе </a:t>
            </a:r>
            <a:r>
              <a:rPr lang="ru-RU" dirty="0" smtClean="0">
                <a:solidFill>
                  <a:schemeClr val="bg1"/>
                </a:solidFill>
              </a:rPr>
              <a:t>«на </a:t>
            </a:r>
            <a:r>
              <a:rPr lang="ru-RU" dirty="0">
                <a:solidFill>
                  <a:schemeClr val="bg1"/>
                </a:solidFill>
              </a:rPr>
              <a:t>пути из варяг в </a:t>
            </a:r>
            <a:r>
              <a:rPr lang="ru-RU" dirty="0" smtClean="0">
                <a:solidFill>
                  <a:schemeClr val="bg1"/>
                </a:solidFill>
              </a:rPr>
              <a:t>греки».</a:t>
            </a:r>
          </a:p>
          <a:p>
            <a:pPr marL="12700" marR="6350"/>
            <a:endParaRPr lang="ru-RU" dirty="0" smtClean="0">
              <a:solidFill>
                <a:schemeClr val="bg1"/>
              </a:solidFill>
            </a:endParaRPr>
          </a:p>
          <a:p>
            <a:pPr marL="12700" marR="6350"/>
            <a:endParaRPr lang="ru-RU" sz="800" dirty="0">
              <a:solidFill>
                <a:schemeClr val="bg1"/>
              </a:solidFill>
            </a:endParaRPr>
          </a:p>
          <a:p>
            <a:pPr marL="355600" marR="635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37 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памятников и ансамблей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ЮНЕСКО.</a:t>
            </a:r>
          </a:p>
          <a:p>
            <a:pPr marL="12700" marR="6350"/>
            <a:endParaRPr lang="ru-RU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2700" marR="6350"/>
            <a:endParaRPr lang="ru-RU" sz="8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55600" marR="6350" indent="-342900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Всего объектов культурного наследия  федерального значения </a:t>
            </a:r>
            <a:r>
              <a:rPr lang="ru-RU" b="1" dirty="0" smtClean="0">
                <a:solidFill>
                  <a:schemeClr val="bg1"/>
                </a:solidFill>
              </a:rPr>
              <a:t>2036.</a:t>
            </a:r>
          </a:p>
          <a:p>
            <a:pPr marL="355600" marR="6350" indent="-342900">
              <a:buFont typeface="Wingdings" pitchFamily="2" charset="2"/>
              <a:buChar char="Ø"/>
            </a:pPr>
            <a:endParaRPr lang="ru-RU" sz="800" dirty="0">
              <a:solidFill>
                <a:schemeClr val="bg1"/>
              </a:solidFill>
            </a:endParaRPr>
          </a:p>
          <a:p>
            <a:pPr marL="12700" marR="6350"/>
            <a:endParaRPr lang="ru-RU" dirty="0" smtClean="0">
              <a:solidFill>
                <a:schemeClr val="bg1"/>
              </a:solidFill>
            </a:endParaRPr>
          </a:p>
          <a:p>
            <a:pPr marL="12700" marR="6350"/>
            <a:endParaRPr lang="ru-RU" dirty="0">
              <a:solidFill>
                <a:schemeClr val="bg1"/>
              </a:solidFill>
            </a:endParaRPr>
          </a:p>
          <a:p>
            <a:pPr marL="355600" marR="6350" indent="-342900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marL="12700" marR="6350"/>
            <a:endParaRPr lang="ru-RU" b="1" dirty="0">
              <a:solidFill>
                <a:schemeClr val="bg1"/>
              </a:solidFill>
            </a:endParaRPr>
          </a:p>
          <a:p>
            <a:pPr marL="355600" marR="6350" indent="-342900"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</a:endParaRPr>
          </a:p>
          <a:p>
            <a:pPr marL="355600" marR="6350" indent="-342900">
              <a:buFont typeface="Wingdings" pitchFamily="2" charset="2"/>
              <a:buChar char="Ø"/>
            </a:pP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2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" t="2981" r="3403"/>
          <a:stretch/>
        </p:blipFill>
        <p:spPr bwMode="auto">
          <a:xfrm>
            <a:off x="3466768" y="0"/>
            <a:ext cx="7226631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bject 13"/>
          <p:cNvSpPr txBox="1"/>
          <p:nvPr/>
        </p:nvSpPr>
        <p:spPr>
          <a:xfrm>
            <a:off x="7240546" y="7083991"/>
            <a:ext cx="2728110" cy="186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00"/>
              </a:lnSpc>
            </a:pPr>
            <a:r>
              <a:rPr lang="ru-RU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НОВГОРОДСКАЯ ОБЛАСТЬ</a:t>
            </a:r>
            <a:endParaRPr lang="pt-BR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00" y="4816456"/>
            <a:ext cx="2267454" cy="2218095"/>
          </a:xfrm>
          <a:prstGeom prst="rect">
            <a:avLst/>
          </a:prstGeom>
        </p:spPr>
      </p:pic>
      <p:sp>
        <p:nvSpPr>
          <p:cNvPr id="7" name="object 10"/>
          <p:cNvSpPr txBox="1"/>
          <p:nvPr/>
        </p:nvSpPr>
        <p:spPr>
          <a:xfrm>
            <a:off x="3891198" y="956466"/>
            <a:ext cx="6360322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УЧРЕДИТЕЛИ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Правительство Новгородской области – 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Муниципальные образования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21 муниципальный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район, 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городской округ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Великий 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Новгород)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– 2 Федеральных учреждения.</a:t>
            </a:r>
            <a:endParaRPr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3875167" y="2182936"/>
            <a:ext cx="6547073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НАБЛЮДАТЕЛЬНЫЙ СОВЕТ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endParaRPr sz="2000" dirty="0">
              <a:solidFill>
                <a:schemeClr val="bg1"/>
              </a:solidFill>
            </a:endParaRPr>
          </a:p>
          <a:p>
            <a:pPr marL="298450" marR="63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Председатель Совета –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Никитин А.С.;</a:t>
            </a:r>
            <a:endParaRPr dirty="0">
              <a:solidFill>
                <a:schemeClr val="bg1"/>
              </a:solidFill>
            </a:endParaRPr>
          </a:p>
          <a:p>
            <a:pPr marL="298450" marR="63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Заместитель Председателя Наблюдательного совета </a:t>
            </a:r>
            <a:r>
              <a:rPr lang="ru-RU" dirty="0" smtClean="0">
                <a:solidFill>
                  <a:schemeClr val="bg1"/>
                </a:solidFill>
              </a:rPr>
              <a:t>– Новичков Н.В.; </a:t>
            </a:r>
            <a:endParaRPr lang="ru-RU" dirty="0">
              <a:solidFill>
                <a:schemeClr val="bg1"/>
              </a:solidFill>
            </a:endParaRPr>
          </a:p>
          <a:p>
            <a:pPr marL="298450" marR="63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Члены Совета – </a:t>
            </a:r>
            <a:r>
              <a:rPr lang="ru-RU" dirty="0" smtClean="0">
                <a:solidFill>
                  <a:schemeClr val="bg1"/>
                </a:solidFill>
              </a:rPr>
              <a:t>представители потребителей </a:t>
            </a:r>
            <a:r>
              <a:rPr lang="ru-RU" dirty="0">
                <a:solidFill>
                  <a:schemeClr val="bg1"/>
                </a:solidFill>
              </a:rPr>
              <a:t>услуг АНО: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туристический </a:t>
            </a:r>
            <a:r>
              <a:rPr lang="ru-RU" dirty="0">
                <a:solidFill>
                  <a:schemeClr val="bg1"/>
                </a:solidFill>
              </a:rPr>
              <a:t>бизнес, культурная общественность, известные </a:t>
            </a:r>
            <a:r>
              <a:rPr lang="ru-RU" dirty="0" smtClean="0">
                <a:solidFill>
                  <a:schemeClr val="bg1"/>
                </a:solidFill>
              </a:rPr>
              <a:t>путешественники (всего до 12 </a:t>
            </a:r>
            <a:r>
              <a:rPr lang="ru-RU" dirty="0">
                <a:solidFill>
                  <a:schemeClr val="bg1"/>
                </a:solidFill>
              </a:rPr>
              <a:t>человек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859760" y="4276285"/>
            <a:ext cx="640558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СОВЕТ ИНДУСТРИИ 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выполняет </a:t>
            </a:r>
            <a:r>
              <a:rPr lang="ru-RU" dirty="0">
                <a:solidFill>
                  <a:schemeClr val="bg1"/>
                </a:solidFill>
              </a:rPr>
              <a:t>функции попечительского совета</a:t>
            </a:r>
            <a:r>
              <a:rPr lang="ru-RU" dirty="0" smtClean="0">
                <a:solidFill>
                  <a:schemeClr val="bg1"/>
                </a:solidFill>
              </a:rPr>
              <a:t>): представители </a:t>
            </a:r>
            <a:r>
              <a:rPr lang="ru-RU" dirty="0">
                <a:solidFill>
                  <a:schemeClr val="bg1"/>
                </a:solidFill>
              </a:rPr>
              <a:t>туристической сферы и </a:t>
            </a:r>
            <a:r>
              <a:rPr lang="ru-RU" dirty="0" smtClean="0">
                <a:solidFill>
                  <a:schemeClr val="bg1"/>
                </a:solidFill>
              </a:rPr>
              <a:t>индустрии гостеприимства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9760" y="5260400"/>
            <a:ext cx="636374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СОВЕТ ТЕРРИТОРИЙ 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выполняет </a:t>
            </a:r>
            <a:r>
              <a:rPr lang="ru-RU" dirty="0">
                <a:solidFill>
                  <a:schemeClr val="bg1"/>
                </a:solidFill>
              </a:rPr>
              <a:t>функции попечительского совета</a:t>
            </a:r>
            <a:r>
              <a:rPr lang="ru-RU" dirty="0" smtClean="0">
                <a:solidFill>
                  <a:schemeClr val="bg1"/>
                </a:solidFill>
              </a:rPr>
              <a:t>): представители муниципальных образований Новгородской области. </a:t>
            </a:r>
            <a:endParaRPr lang="ru-RU" u="sng" dirty="0" smtClean="0">
              <a:solidFill>
                <a:schemeClr val="bg1"/>
              </a:solidFill>
            </a:endParaRPr>
          </a:p>
          <a:p>
            <a:pPr marL="12700" marR="6350"/>
            <a:endParaRPr lang="ru-RU" sz="800" u="sng" dirty="0">
              <a:solidFill>
                <a:schemeClr val="bg1"/>
              </a:solidFill>
            </a:endParaRPr>
          </a:p>
          <a:p>
            <a:pPr marL="12700" marR="6350"/>
            <a:r>
              <a:rPr lang="ru-RU" sz="2000" cap="all" dirty="0" smtClean="0">
                <a:solidFill>
                  <a:schemeClr val="bg1"/>
                </a:solidFill>
              </a:rPr>
              <a:t>Генеральный директор</a:t>
            </a:r>
            <a:endParaRPr lang="ru-RU" sz="2000" cap="all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00" b="6100"/>
          <a:stretch/>
        </p:blipFill>
        <p:spPr bwMode="auto">
          <a:xfrm>
            <a:off x="232027" y="460613"/>
            <a:ext cx="2895600" cy="253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2700" y="3211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СТРУКТРА УПРАВЛЕНИЯ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7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" t="2981" r="3403"/>
          <a:stretch/>
        </p:blipFill>
        <p:spPr bwMode="auto">
          <a:xfrm>
            <a:off x="3466769" y="-19050"/>
            <a:ext cx="7226631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bject 13"/>
          <p:cNvSpPr txBox="1"/>
          <p:nvPr/>
        </p:nvSpPr>
        <p:spPr>
          <a:xfrm>
            <a:off x="7240546" y="7083991"/>
            <a:ext cx="2728110" cy="186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00"/>
              </a:lnSpc>
            </a:pPr>
            <a:r>
              <a:rPr lang="ru-RU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НОВГОРОДСКАЯ ОБЛАСТЬ</a:t>
            </a:r>
            <a:endParaRPr lang="pt-BR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Picture 6" descr="Картинки по запросу герб великого новгорода знач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301715"/>
            <a:ext cx="1041323" cy="1260000"/>
          </a:xfrm>
          <a:prstGeom prst="rect">
            <a:avLst/>
          </a:prstGeom>
          <a:noFill/>
        </p:spPr>
      </p:pic>
      <p:pic>
        <p:nvPicPr>
          <p:cNvPr id="10" name="Picture 8" descr="Боровичский район Новгородской обла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302" y="1740570"/>
            <a:ext cx="1019721" cy="1260000"/>
          </a:xfrm>
          <a:prstGeom prst="rect">
            <a:avLst/>
          </a:prstGeom>
          <a:noFill/>
        </p:spPr>
      </p:pic>
      <p:pic>
        <p:nvPicPr>
          <p:cNvPr id="11" name="Picture 12" descr="Боровичский район Новгородской области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2" y="3179425"/>
            <a:ext cx="1008000" cy="1260000"/>
          </a:xfrm>
          <a:prstGeom prst="rect">
            <a:avLst/>
          </a:prstGeom>
          <a:noFill/>
        </p:spPr>
      </p:pic>
      <p:pic>
        <p:nvPicPr>
          <p:cNvPr id="15" name="Picture 16" descr="http://www.novreg.ru/vlast/local-governments/luobeti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462" y="4618280"/>
            <a:ext cx="938700" cy="1260000"/>
          </a:xfrm>
          <a:prstGeom prst="rect">
            <a:avLst/>
          </a:prstGeom>
          <a:noFill/>
        </p:spPr>
      </p:pic>
      <p:pic>
        <p:nvPicPr>
          <p:cNvPr id="16" name="Picture 14" descr="http://www.novreg.ru/vlast/local-governments/St%20russa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001" y="6006620"/>
            <a:ext cx="1021621" cy="126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11517" y="205375"/>
            <a:ext cx="130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ВЕЛИКИЙ НОВГОРОД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80824" y="1647825"/>
            <a:ext cx="185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БОРОВИЧСКИЙ РАЙОН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452427" y="3196614"/>
            <a:ext cx="185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ВАЛДАЙСКИЙ РАЙОН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70622" y="5931726"/>
            <a:ext cx="185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СТАРОРУССКИЙ РАЙОН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52427" y="4564170"/>
            <a:ext cx="185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ЛЮБЫТИНСКИЙ РАЙОН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47761" y="398219"/>
            <a:ext cx="43996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pc="100" dirty="0">
                <a:solidFill>
                  <a:schemeClr val="bg1"/>
                </a:solidFill>
                <a:latin typeface="+mj-lt"/>
                <a:cs typeface="PF Din Text Comp Pro"/>
              </a:rPr>
              <a:t>ВОЗМОЖНОСТИ </a:t>
            </a:r>
            <a:endParaRPr lang="ru-RU" sz="2800" spc="100" dirty="0" smtClean="0">
              <a:solidFill>
                <a:schemeClr val="bg1"/>
              </a:solidFill>
              <a:latin typeface="+mj-lt"/>
              <a:cs typeface="PF Din Text Comp Pro"/>
            </a:endParaRPr>
          </a:p>
          <a:p>
            <a:r>
              <a:rPr lang="ru-RU" sz="2800" spc="100" dirty="0" smtClean="0">
                <a:solidFill>
                  <a:schemeClr val="bg1"/>
                </a:solidFill>
                <a:latin typeface="+mj-lt"/>
                <a:cs typeface="PF Din Text Comp Pro"/>
              </a:rPr>
              <a:t>ДЛЯ </a:t>
            </a:r>
            <a:r>
              <a:rPr lang="ru-RU" sz="2800" spc="100" dirty="0">
                <a:solidFill>
                  <a:schemeClr val="bg1"/>
                </a:solidFill>
                <a:latin typeface="+mj-lt"/>
                <a:cs typeface="PF Din Text Comp Pro"/>
              </a:rPr>
              <a:t>МУНИЦИПАЛИТЕТОВ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4167040" y="1970990"/>
            <a:ext cx="468486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63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ПРОДВИЖЕНИЕ ТУРИСТИЧЕСКИХ РЕСУРОВ</a:t>
            </a:r>
          </a:p>
          <a:p>
            <a:pPr marL="298450" marR="63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bg1"/>
              </a:solidFill>
              <a:cs typeface="PF Din Text Comp Pro"/>
            </a:endParaRPr>
          </a:p>
          <a:p>
            <a:pPr marL="298450" marR="63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ПОМОЩЬ В СОЗДАНИИ РЕГИОНАЛЬНЫХ ТУРПРОДУКТОВ</a:t>
            </a:r>
          </a:p>
          <a:p>
            <a:pPr marL="298450" marR="63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bg1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12700" marR="6350"/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298450" marR="6350" indent="-285750" algn="ctr">
              <a:buFont typeface="Wingdings" panose="05000000000000000000" pitchFamily="2" charset="2"/>
              <a:buChar char="Ø"/>
            </a:pPr>
            <a:endParaRPr lang="ru-RU" dirty="0">
              <a:solidFill>
                <a:schemeClr val="bg1"/>
              </a:solidFill>
              <a:latin typeface="Arial Narrow" panose="020B0606020202030204" pitchFamily="34" charset="0"/>
              <a:cs typeface="PF Din Text Comp Pro"/>
            </a:endParaRPr>
          </a:p>
          <a:p>
            <a:pPr marL="298450" marR="6350" indent="-285750">
              <a:buFont typeface="Wingdings" panose="05000000000000000000" pitchFamily="2" charset="2"/>
              <a:buChar char="Ø"/>
            </a:pPr>
            <a:endParaRPr dirty="0">
              <a:solidFill>
                <a:schemeClr val="bg1"/>
              </a:solidFill>
              <a:latin typeface="Arial Narrow" panose="020B0606020202030204" pitchFamily="34" charset="0"/>
              <a:cs typeface="PF Din Text Comp Pro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4167040" y="3320438"/>
            <a:ext cx="514205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63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КОНСОЛИДАЦИЯ БЮДЖЕТНЫХ И ВНЕБЮДЖЕТНЫХ СРЕДСТВ ДЛЯ РАЗВИТИЯ ТУРИЗМА</a:t>
            </a:r>
            <a:endParaRPr dirty="0">
              <a:solidFill>
                <a:schemeClr val="bg1"/>
              </a:solidFill>
              <a:cs typeface="PF Din Text Comp Pro"/>
            </a:endParaRPr>
          </a:p>
        </p:txBody>
      </p:sp>
      <p:sp>
        <p:nvSpPr>
          <p:cNvPr id="22" name="Прямоугольник 7"/>
          <p:cNvSpPr/>
          <p:nvPr/>
        </p:nvSpPr>
        <p:spPr>
          <a:xfrm>
            <a:off x="4051300" y="4354294"/>
            <a:ext cx="5159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ПРИВЛЕЧЕНИЕ НОВЫХ БИЗНЕС-ПРОЕКТОВ И ИНВЕСТОРОВ</a:t>
            </a:r>
            <a:endParaRPr lang="ru-RU" dirty="0">
              <a:solidFill>
                <a:schemeClr val="bg1"/>
              </a:solidFill>
              <a:cs typeface="PF Din Text Comp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3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" t="2981" r="3403"/>
          <a:stretch/>
        </p:blipFill>
        <p:spPr bwMode="auto">
          <a:xfrm>
            <a:off x="3453236" y="0"/>
            <a:ext cx="7226631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bject 13"/>
          <p:cNvSpPr txBox="1"/>
          <p:nvPr/>
        </p:nvSpPr>
        <p:spPr>
          <a:xfrm>
            <a:off x="7240546" y="7083991"/>
            <a:ext cx="2728110" cy="186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00"/>
              </a:lnSpc>
            </a:pPr>
            <a:r>
              <a:rPr lang="ru-RU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НОВГОРОДСКАЯ ОБЛАСТЬ</a:t>
            </a:r>
            <a:endParaRPr lang="pt-BR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Picture 2" descr="Картинки по запросу новгородский музей логоти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581025"/>
            <a:ext cx="2370171" cy="1881324"/>
          </a:xfrm>
          <a:prstGeom prst="rect">
            <a:avLst/>
          </a:prstGeom>
          <a:noFill/>
        </p:spPr>
      </p:pic>
      <p:pic>
        <p:nvPicPr>
          <p:cNvPr id="13" name="Picture 4" descr="Картинки по запросу валдайский парк логоти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701" y="3248025"/>
            <a:ext cx="2558570" cy="1800000"/>
          </a:xfrm>
          <a:prstGeom prst="rect">
            <a:avLst/>
          </a:prstGeom>
          <a:noFill/>
        </p:spPr>
      </p:pic>
      <p:sp>
        <p:nvSpPr>
          <p:cNvPr id="14" name="object 9"/>
          <p:cNvSpPr txBox="1"/>
          <p:nvPr/>
        </p:nvSpPr>
        <p:spPr>
          <a:xfrm>
            <a:off x="4127500" y="435158"/>
            <a:ext cx="6955600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ru-RU" sz="2800" cap="all" dirty="0" smtClean="0">
                <a:solidFill>
                  <a:schemeClr val="bg1"/>
                </a:solidFill>
                <a:latin typeface="+mj-lt"/>
                <a:cs typeface="PF Din Text Comp Pro"/>
              </a:rPr>
              <a:t>Участие в организации </a:t>
            </a:r>
          </a:p>
          <a:p>
            <a:pPr marL="12700" marR="6350"/>
            <a:r>
              <a:rPr lang="ru-RU" sz="2800" cap="all" dirty="0" smtClean="0">
                <a:solidFill>
                  <a:schemeClr val="bg1"/>
                </a:solidFill>
                <a:latin typeface="+mj-lt"/>
                <a:cs typeface="PF Din Text Comp Pro"/>
              </a:rPr>
              <a:t>федеральных учреждений</a:t>
            </a:r>
          </a:p>
          <a:p>
            <a:pPr marL="12700" marR="6350"/>
            <a:endParaRPr lang="ru-RU" sz="2800" cap="all" dirty="0">
              <a:solidFill>
                <a:schemeClr val="bg1"/>
              </a:solidFill>
              <a:latin typeface="+mj-lt"/>
              <a:cs typeface="PF Din Text Comp Pro"/>
            </a:endParaRPr>
          </a:p>
          <a:p>
            <a:pPr marL="12700" marR="6350"/>
            <a:r>
              <a:rPr lang="ru-RU" sz="2400" cap="all" dirty="0" smtClean="0">
                <a:solidFill>
                  <a:schemeClr val="bg1"/>
                </a:solidFill>
                <a:latin typeface="+mj-lt"/>
                <a:cs typeface="PF Din Text Comp Pro"/>
              </a:rPr>
              <a:t>Объединение ресурсов и возможностей позволяет:</a:t>
            </a:r>
          </a:p>
          <a:p>
            <a:pPr marL="12700" marR="6350"/>
            <a:endParaRPr lang="ru-RU" sz="800" cap="all" dirty="0" smtClean="0">
              <a:solidFill>
                <a:schemeClr val="bg1"/>
              </a:solidFill>
              <a:latin typeface="+mj-lt"/>
              <a:cs typeface="PF Din Text Comp Pro"/>
            </a:endParaRPr>
          </a:p>
          <a:p>
            <a:pPr marL="298450" marR="6350" indent="-285750">
              <a:buFont typeface="Wingdings" panose="05000000000000000000" pitchFamily="2" charset="2"/>
              <a:buChar char="Ø"/>
            </a:pPr>
            <a:r>
              <a:rPr lang="ru-RU" cap="all" dirty="0" smtClean="0">
                <a:solidFill>
                  <a:schemeClr val="bg1"/>
                </a:solidFill>
                <a:latin typeface="+mj-lt"/>
                <a:cs typeface="PF Din Text Comp Pro"/>
              </a:rPr>
              <a:t> Выстраивать единую политику развития </a:t>
            </a:r>
          </a:p>
          <a:p>
            <a:pPr marL="12700" marR="6350"/>
            <a:r>
              <a:rPr lang="ru-RU" cap="all" dirty="0" smtClean="0">
                <a:solidFill>
                  <a:schemeClr val="bg1"/>
                </a:solidFill>
                <a:latin typeface="+mj-lt"/>
                <a:cs typeface="PF Din Text Comp Pro"/>
              </a:rPr>
              <a:t>      регионального туризма</a:t>
            </a:r>
          </a:p>
          <a:p>
            <a:pPr marL="298450" marR="6350" indent="-285750">
              <a:buFont typeface="Wingdings" panose="05000000000000000000" pitchFamily="2" charset="2"/>
              <a:buChar char="Ø"/>
            </a:pPr>
            <a:r>
              <a:rPr lang="ru-RU" cap="all" dirty="0" smtClean="0">
                <a:solidFill>
                  <a:schemeClr val="bg1"/>
                </a:solidFill>
                <a:latin typeface="+mj-lt"/>
                <a:cs typeface="PF Din Text Comp Pro"/>
              </a:rPr>
              <a:t> Создавать совместные туристические продукты</a:t>
            </a:r>
          </a:p>
          <a:p>
            <a:pPr marL="298450" marR="6350" indent="-285750">
              <a:buFont typeface="Wingdings" panose="05000000000000000000" pitchFamily="2" charset="2"/>
              <a:buChar char="Ø"/>
            </a:pPr>
            <a:r>
              <a:rPr lang="ru-RU" cap="all" dirty="0" smtClean="0">
                <a:solidFill>
                  <a:schemeClr val="bg1"/>
                </a:solidFill>
                <a:latin typeface="+mj-lt"/>
                <a:cs typeface="PF Din Text Comp Pro"/>
              </a:rPr>
              <a:t> Формировать единый календарь событий</a:t>
            </a:r>
            <a:endParaRPr cap="all" dirty="0">
              <a:solidFill>
                <a:schemeClr val="bg1"/>
              </a:solidFill>
              <a:latin typeface="+mj-lt"/>
              <a:cs typeface="PF Din Text Comp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0226" y="4112852"/>
            <a:ext cx="570427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/>
            <a:r>
              <a:rPr lang="ru-RU" sz="2400" spc="100" dirty="0">
                <a:solidFill>
                  <a:schemeClr val="bg1"/>
                </a:solidFill>
                <a:latin typeface="+mj-lt"/>
                <a:cs typeface="PF Din Text Comp Pro"/>
              </a:rPr>
              <a:t>ВОЗМОЖНОСТИ ДЛЯ УЧРЕЖДЕНИЙ</a:t>
            </a:r>
            <a:r>
              <a:rPr lang="ru-RU" sz="2400" spc="100" dirty="0" smtClean="0">
                <a:solidFill>
                  <a:schemeClr val="bg1"/>
                </a:solidFill>
                <a:latin typeface="+mj-lt"/>
                <a:cs typeface="PF Din Text Comp Pro"/>
              </a:rPr>
              <a:t>:</a:t>
            </a:r>
          </a:p>
          <a:p>
            <a:pPr marL="12700" marR="6350"/>
            <a:endParaRPr lang="ru-RU" sz="800" spc="100" dirty="0">
              <a:solidFill>
                <a:schemeClr val="bg1"/>
              </a:solidFill>
              <a:latin typeface="+mj-lt"/>
              <a:cs typeface="PF Din Text Comp Pro"/>
            </a:endParaRPr>
          </a:p>
          <a:p>
            <a:pPr marL="298450" marR="6350" indent="-285750">
              <a:buFont typeface="Wingdings" panose="05000000000000000000" pitchFamily="2" charset="2"/>
              <a:buChar char="Ø"/>
            </a:pPr>
            <a:r>
              <a:rPr lang="ru-RU" cap="all" spc="100" dirty="0" smtClean="0">
                <a:solidFill>
                  <a:schemeClr val="bg1"/>
                </a:solidFill>
                <a:latin typeface="+mj-lt"/>
                <a:cs typeface="PF Din Text Comp Pro"/>
              </a:rPr>
              <a:t>Продвижение</a:t>
            </a:r>
          </a:p>
          <a:p>
            <a:pPr marL="298450" marR="6350" indent="-285750">
              <a:buFont typeface="Wingdings" panose="05000000000000000000" pitchFamily="2" charset="2"/>
              <a:buChar char="Ø"/>
            </a:pPr>
            <a:r>
              <a:rPr lang="ru-RU" cap="all" dirty="0" smtClean="0">
                <a:solidFill>
                  <a:schemeClr val="bg1"/>
                </a:solidFill>
                <a:latin typeface="+mj-lt"/>
                <a:cs typeface="PF Din Text Comp Pro"/>
              </a:rPr>
              <a:t>ПРИВЛЕЧЕНИЕ </a:t>
            </a:r>
            <a:r>
              <a:rPr lang="ru-RU" dirty="0">
                <a:solidFill>
                  <a:schemeClr val="bg1"/>
                </a:solidFill>
                <a:latin typeface="+mj-lt"/>
                <a:cs typeface="PF Din Text Comp Pro"/>
              </a:rPr>
              <a:t>НОВЫХ ПОСЕТИТЕЛЕЙ И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PF Din Text Comp Pro"/>
              </a:rPr>
              <a:t>ТУРИСТОВ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+mj-lt"/>
                <a:cs typeface="PF Din Text Comp Pro"/>
              </a:rPr>
              <a:t>БОЛЕЕ ШИРОКИЙ НАБОР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PF Din Text Comp Pro"/>
              </a:rPr>
              <a:t>ИНСТРУМЕНТОВ  </a:t>
            </a:r>
            <a:r>
              <a:rPr lang="ru-RU" dirty="0">
                <a:solidFill>
                  <a:schemeClr val="bg1"/>
                </a:solidFill>
                <a:latin typeface="+mj-lt"/>
                <a:cs typeface="PF Din Text Comp Pro"/>
              </a:rPr>
              <a:t>ДЛЯ РАЗВИТИЯ</a:t>
            </a:r>
          </a:p>
          <a:p>
            <a:pPr marL="12700" marR="6350"/>
            <a:endParaRPr lang="ru-RU" dirty="0">
              <a:solidFill>
                <a:schemeClr val="bg1"/>
              </a:solidFill>
              <a:latin typeface="+mj-lt"/>
              <a:cs typeface="PF Din Text Comp Pro"/>
            </a:endParaRPr>
          </a:p>
          <a:p>
            <a:pPr marL="355600" marR="6350" indent="-342900">
              <a:buFont typeface="Wingdings" panose="05000000000000000000" pitchFamily="2" charset="2"/>
              <a:buChar char="Ø"/>
            </a:pPr>
            <a:endParaRPr lang="ru-RU" spc="100" dirty="0" smtClean="0">
              <a:solidFill>
                <a:schemeClr val="bg1"/>
              </a:solidFill>
              <a:latin typeface="+mj-lt"/>
              <a:cs typeface="PF Din Text Comp Pro"/>
            </a:endParaRPr>
          </a:p>
          <a:p>
            <a:pPr marL="355600" marR="6350" indent="-342900">
              <a:buFont typeface="Wingdings" panose="05000000000000000000" pitchFamily="2" charset="2"/>
              <a:buChar char="Ø"/>
            </a:pPr>
            <a:endParaRPr lang="ru-RU" spc="100" dirty="0">
              <a:solidFill>
                <a:schemeClr val="bg1"/>
              </a:solidFill>
              <a:latin typeface="+mj-lt"/>
              <a:cs typeface="PF Din Text Comp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4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" t="2981" r="3403"/>
          <a:stretch/>
        </p:blipFill>
        <p:spPr bwMode="auto">
          <a:xfrm>
            <a:off x="3466768" y="0"/>
            <a:ext cx="7226631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bject 13"/>
          <p:cNvSpPr txBox="1"/>
          <p:nvPr/>
        </p:nvSpPr>
        <p:spPr>
          <a:xfrm>
            <a:off x="7240546" y="7083991"/>
            <a:ext cx="2728110" cy="186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00"/>
              </a:lnSpc>
            </a:pPr>
            <a:r>
              <a:rPr lang="ru-RU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НОВГОРОДСКАЯ ОБЛАСТЬ</a:t>
            </a:r>
            <a:endParaRPr lang="pt-BR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3777613" y="354136"/>
            <a:ext cx="6604940" cy="59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>
              <a:lnSpc>
                <a:spcPct val="150000"/>
              </a:lnSpc>
              <a:spcBef>
                <a:spcPts val="600"/>
              </a:spcBef>
            </a:pPr>
            <a:r>
              <a:rPr lang="ru-RU" sz="2800" cap="all" dirty="0">
                <a:solidFill>
                  <a:schemeClr val="bg1"/>
                </a:solidFill>
                <a:cs typeface="PF Din Text Comp Pro"/>
              </a:rPr>
              <a:t>Основные направления деятельности</a:t>
            </a:r>
            <a:endParaRPr lang="ru-RU" sz="2800" cap="all" dirty="0" smtClean="0">
              <a:solidFill>
                <a:schemeClr val="bg1"/>
              </a:solidFill>
            </a:endParaRPr>
          </a:p>
          <a:p>
            <a:pPr marL="285750" marR="63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Создание и развитие туристических брендов Новгородской области</a:t>
            </a:r>
            <a:endParaRPr dirty="0">
              <a:solidFill>
                <a:schemeClr val="bg1"/>
              </a:solidFill>
            </a:endParaRPr>
          </a:p>
          <a:p>
            <a:pPr marL="285750" marR="63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рганизация </a:t>
            </a:r>
            <a:r>
              <a:rPr lang="ru-RU" dirty="0">
                <a:solidFill>
                  <a:schemeClr val="bg1"/>
                </a:solidFill>
              </a:rPr>
              <a:t>туристической навигации на территории Новгородской </a:t>
            </a:r>
            <a:r>
              <a:rPr lang="ru-RU" dirty="0" smtClean="0">
                <a:solidFill>
                  <a:schemeClr val="bg1"/>
                </a:solidFill>
              </a:rPr>
              <a:t>области;</a:t>
            </a:r>
            <a:endParaRPr dirty="0">
              <a:solidFill>
                <a:schemeClr val="bg1"/>
              </a:solidFill>
            </a:endParaRPr>
          </a:p>
          <a:p>
            <a:pPr marL="285750" marR="63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родвижение </a:t>
            </a:r>
            <a:r>
              <a:rPr lang="ru-RU" dirty="0">
                <a:solidFill>
                  <a:schemeClr val="bg1"/>
                </a:solidFill>
              </a:rPr>
              <a:t>регионального туристического </a:t>
            </a:r>
            <a:r>
              <a:rPr lang="ru-RU" dirty="0" smtClean="0">
                <a:solidFill>
                  <a:schemeClr val="bg1"/>
                </a:solidFill>
              </a:rPr>
              <a:t>продукта;</a:t>
            </a:r>
            <a:endParaRPr dirty="0">
              <a:solidFill>
                <a:schemeClr val="bg1"/>
              </a:solidFill>
            </a:endParaRPr>
          </a:p>
          <a:p>
            <a:pPr marL="285750" marR="63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едение </a:t>
            </a:r>
            <a:r>
              <a:rPr lang="ru-RU" dirty="0">
                <a:solidFill>
                  <a:schemeClr val="bg1"/>
                </a:solidFill>
              </a:rPr>
              <a:t>и поддержание стандартов сервиса в сфере туризма и </a:t>
            </a:r>
            <a:r>
              <a:rPr lang="ru-RU" dirty="0" smtClean="0">
                <a:solidFill>
                  <a:schemeClr val="bg1"/>
                </a:solidFill>
              </a:rPr>
              <a:t>гостеприимства;</a:t>
            </a:r>
            <a:endParaRPr dirty="0">
              <a:solidFill>
                <a:schemeClr val="bg1"/>
              </a:solidFill>
            </a:endParaRPr>
          </a:p>
          <a:p>
            <a:pPr marL="285750" marR="63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ыполнение </a:t>
            </a:r>
            <a:r>
              <a:rPr lang="ru-RU" dirty="0">
                <a:solidFill>
                  <a:schemeClr val="bg1"/>
                </a:solidFill>
              </a:rPr>
              <a:t>функций оператора программ повышения лояльности, в том числе, туристических пластиковых карт  </a:t>
            </a:r>
            <a:r>
              <a:rPr lang="ru-RU" dirty="0" smtClean="0">
                <a:solidFill>
                  <a:schemeClr val="bg1"/>
                </a:solidFill>
              </a:rPr>
              <a:t>   («</a:t>
            </a:r>
            <a:r>
              <a:rPr lang="ru-RU" dirty="0">
                <a:solidFill>
                  <a:schemeClr val="bg1"/>
                </a:solidFill>
              </a:rPr>
              <a:t>карт гостя</a:t>
            </a:r>
            <a:r>
              <a:rPr lang="ru-RU" dirty="0" smtClean="0">
                <a:solidFill>
                  <a:schemeClr val="bg1"/>
                </a:solidFill>
              </a:rPr>
              <a:t>»);</a:t>
            </a:r>
            <a:endParaRPr dirty="0">
              <a:solidFill>
                <a:schemeClr val="bg1"/>
              </a:solidFill>
            </a:endParaRPr>
          </a:p>
          <a:p>
            <a:pPr marL="285750" marR="63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Привлечение </a:t>
            </a:r>
            <a:r>
              <a:rPr lang="ru-RU" dirty="0">
                <a:solidFill>
                  <a:schemeClr val="bg1"/>
                </a:solidFill>
              </a:rPr>
              <a:t>инвестиций в сферу туризма и гостеприимства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dirty="0">
              <a:solidFill>
                <a:schemeClr val="bg1"/>
              </a:solidFill>
            </a:endParaRPr>
          </a:p>
          <a:p>
            <a:pPr marL="285750" marR="63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одействие </a:t>
            </a:r>
            <a:r>
              <a:rPr lang="ru-RU" dirty="0">
                <a:solidFill>
                  <a:schemeClr val="bg1"/>
                </a:solidFill>
              </a:rPr>
              <a:t>развитию креативной </a:t>
            </a:r>
            <a:r>
              <a:rPr lang="ru-RU" dirty="0" smtClean="0">
                <a:solidFill>
                  <a:schemeClr val="bg1"/>
                </a:solidFill>
              </a:rPr>
              <a:t>экономики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креативных индустрий;</a:t>
            </a:r>
            <a:endParaRPr dirty="0">
              <a:solidFill>
                <a:schemeClr val="bg1"/>
              </a:solidFill>
            </a:endParaRPr>
          </a:p>
          <a:p>
            <a:pPr marL="285750" marR="63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казание </a:t>
            </a:r>
            <a:r>
              <a:rPr lang="ru-RU" dirty="0">
                <a:solidFill>
                  <a:schemeClr val="bg1"/>
                </a:solidFill>
              </a:rPr>
              <a:t>услуг, в том числе, на возмездной основе, организациям из сферы туризма, гостеприимства, креативной экономики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продвижении их </a:t>
            </a:r>
            <a:r>
              <a:rPr lang="ru-RU" dirty="0" smtClean="0">
                <a:solidFill>
                  <a:schemeClr val="bg1"/>
                </a:solidFill>
              </a:rPr>
              <a:t>продуктов.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00" y="4817705"/>
            <a:ext cx="2267454" cy="2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1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72"/>
          <a:stretch/>
        </p:blipFill>
        <p:spPr bwMode="auto">
          <a:xfrm>
            <a:off x="0" y="6829424"/>
            <a:ext cx="10706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 descr="Y:\КАТАЕВ\ЖИВА\Презентация\для презентации\жива стро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6897572"/>
            <a:ext cx="2861386" cy="4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66" t="7446" r="10666" b="7446"/>
          <a:stretch/>
        </p:blipFill>
        <p:spPr bwMode="auto">
          <a:xfrm>
            <a:off x="3131071" y="6524625"/>
            <a:ext cx="691629" cy="74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bject 13"/>
          <p:cNvSpPr txBox="1"/>
          <p:nvPr/>
        </p:nvSpPr>
        <p:spPr>
          <a:xfrm>
            <a:off x="7240546" y="7083991"/>
            <a:ext cx="2728110" cy="186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00"/>
              </a:lnSpc>
            </a:pPr>
            <a:r>
              <a:rPr lang="ru-RU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НОВГОРОДСКАЯ ОБЛАСТЬ</a:t>
            </a:r>
            <a:endParaRPr lang="pt-BR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589" y="276225"/>
            <a:ext cx="55269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>
              <a:lnSpc>
                <a:spcPts val="4620"/>
              </a:lnSpc>
            </a:pPr>
            <a:r>
              <a:rPr lang="ru-RU" sz="2800" cap="all" dirty="0">
                <a:solidFill>
                  <a:schemeClr val="bg1"/>
                </a:solidFill>
                <a:latin typeface="Arial Narrow" panose="020B0606020202030204" pitchFamily="34" charset="0"/>
                <a:cs typeface="PF Din Text Comp Pro"/>
              </a:rPr>
              <a:t>Объекты</a:t>
            </a:r>
            <a:r>
              <a:rPr lang="en-US" altLang="ru-RU" sz="2800" cap="all" dirty="0">
                <a:solidFill>
                  <a:schemeClr val="bg1"/>
                </a:solidFill>
                <a:latin typeface="Arial Narrow" panose="020B0606020202030204" pitchFamily="34" charset="0"/>
                <a:cs typeface="PF Din Text Comp Pro"/>
              </a:rPr>
              <a:t> </a:t>
            </a:r>
            <a:r>
              <a:rPr lang="ru-RU" altLang="en-US" sz="2800" cap="all" dirty="0">
                <a:solidFill>
                  <a:schemeClr val="bg1"/>
                </a:solidFill>
                <a:latin typeface="Arial Narrow" panose="020B0606020202030204" pitchFamily="34" charset="0"/>
                <a:cs typeface="PF Din Text Comp Pro"/>
              </a:rPr>
              <a:t>притяжения</a:t>
            </a:r>
            <a:r>
              <a:rPr lang="en-US" altLang="ru-RU" sz="2800" cap="all" dirty="0">
                <a:solidFill>
                  <a:schemeClr val="bg1"/>
                </a:solidFill>
                <a:latin typeface="Arial Narrow" panose="020B0606020202030204" pitchFamily="34" charset="0"/>
                <a:cs typeface="PF Din Text Comp Pro"/>
              </a:rPr>
              <a:t> </a:t>
            </a:r>
            <a:r>
              <a:rPr lang="ru-RU" altLang="en-US" sz="2800" cap="all" dirty="0">
                <a:solidFill>
                  <a:schemeClr val="bg1"/>
                </a:solidFill>
                <a:latin typeface="Arial Narrow" panose="020B0606020202030204" pitchFamily="34" charset="0"/>
                <a:cs typeface="PF Din Text Comp Pro"/>
              </a:rPr>
              <a:t>туристов </a:t>
            </a:r>
          </a:p>
          <a:p>
            <a:pPr marL="12700" marR="6350">
              <a:lnSpc>
                <a:spcPts val="4620"/>
              </a:lnSpc>
            </a:pPr>
            <a:r>
              <a:rPr lang="ru-RU" altLang="en-US" sz="2800" cap="all" dirty="0">
                <a:solidFill>
                  <a:schemeClr val="bg1"/>
                </a:solidFill>
                <a:latin typeface="Arial Narrow" panose="020B0606020202030204" pitchFamily="34" charset="0"/>
                <a:cs typeface="PF Din Text Comp Pro"/>
              </a:rPr>
              <a:t>федерального</a:t>
            </a:r>
            <a:r>
              <a:rPr lang="en-US" altLang="ru-RU" sz="2800" cap="all" dirty="0">
                <a:solidFill>
                  <a:schemeClr val="bg1"/>
                </a:solidFill>
                <a:latin typeface="Arial Narrow" panose="020B0606020202030204" pitchFamily="34" charset="0"/>
                <a:cs typeface="PF Din Text Comp Pro"/>
              </a:rPr>
              <a:t> </a:t>
            </a:r>
            <a:r>
              <a:rPr lang="ru-RU" altLang="en-US" sz="2800" cap="all" dirty="0">
                <a:solidFill>
                  <a:schemeClr val="bg1"/>
                </a:solidFill>
                <a:latin typeface="Arial Narrow" panose="020B0606020202030204" pitchFamily="34" charset="0"/>
                <a:cs typeface="PF Din Text Comp Pro"/>
              </a:rPr>
              <a:t>уровня</a:t>
            </a:r>
            <a:r>
              <a:rPr lang="en-US" altLang="ru-RU" sz="2800" cap="all" dirty="0">
                <a:solidFill>
                  <a:schemeClr val="bg1"/>
                </a:solidFill>
                <a:latin typeface="Arial Narrow" panose="020B0606020202030204" pitchFamily="34" charset="0"/>
                <a:cs typeface="PF Din Text Comp Pro"/>
              </a:rPr>
              <a:t> </a:t>
            </a:r>
            <a:r>
              <a:rPr lang="ru-RU" altLang="en-US" sz="2800" cap="all" dirty="0">
                <a:solidFill>
                  <a:schemeClr val="bg1"/>
                </a:solidFill>
                <a:latin typeface="Arial Narrow" panose="020B0606020202030204" pitchFamily="34" charset="0"/>
                <a:cs typeface="PF Din Text Comp Pro"/>
              </a:rPr>
              <a:t>в </a:t>
            </a:r>
            <a:r>
              <a:rPr lang="ru-RU" sz="2800" cap="all" dirty="0">
                <a:solidFill>
                  <a:schemeClr val="bg1"/>
                </a:solidFill>
                <a:latin typeface="Arial Narrow" panose="020B0606020202030204" pitchFamily="34" charset="0"/>
                <a:cs typeface="PF Din Text Comp Pro"/>
              </a:rPr>
              <a:t>Новгородской </a:t>
            </a:r>
            <a:r>
              <a:rPr lang="ru-RU" sz="2800" cap="all" dirty="0" smtClean="0">
                <a:solidFill>
                  <a:schemeClr val="bg1"/>
                </a:solidFill>
                <a:latin typeface="Arial Narrow" panose="020B0606020202030204" pitchFamily="34" charset="0"/>
                <a:cs typeface="PF Din Text Comp Pro"/>
              </a:rPr>
              <a:t>области:</a:t>
            </a:r>
            <a:endParaRPr lang="zh-CN" altLang="en-US" sz="2800" cap="all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0100" y="370820"/>
            <a:ext cx="464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6350" indent="-342900">
              <a:buFont typeface="Wingdings" pitchFamily="2" charset="2"/>
              <a:buChar char="Ø"/>
            </a:pPr>
            <a:r>
              <a:rPr lang="ru-RU" sz="2800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37 </a:t>
            </a:r>
            <a:r>
              <a:rPr lang="ru-RU" sz="280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памятников и ансамблей </a:t>
            </a: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ЮНЕСКО</a:t>
            </a:r>
          </a:p>
          <a:p>
            <a:pPr marL="355600" marR="6350" indent="-342900"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Arial Narrow" pitchFamily="34" charset="0"/>
              </a:rPr>
              <a:t>Всего объектов культурного наследия  федерального значения </a:t>
            </a: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2036</a:t>
            </a:r>
          </a:p>
          <a:p>
            <a:pPr marL="355600" marR="6350" indent="-342900"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Arial Narrow" pitchFamily="34" charset="0"/>
              </a:rPr>
              <a:t>Всего ООПТ федерального, регионального и местного значения </a:t>
            </a:r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129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  <a:p>
            <a:pPr marL="355600" marR="6350" indent="-342900">
              <a:buFont typeface="Wingdings" pitchFamily="2" charset="2"/>
              <a:buChar char="Ø"/>
            </a:pP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  <a:p>
            <a:pPr marL="355600" marR="6350" indent="-342900">
              <a:buFont typeface="Wingdings" pitchFamily="2" charset="2"/>
              <a:buChar char="Ø"/>
            </a:pP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Freeform 41"/>
          <p:cNvSpPr/>
          <p:nvPr/>
        </p:nvSpPr>
        <p:spPr bwMode="auto">
          <a:xfrm>
            <a:off x="7410045" y="2510435"/>
            <a:ext cx="1093407" cy="915766"/>
          </a:xfrm>
          <a:custGeom>
            <a:avLst/>
            <a:gdLst>
              <a:gd name="connsiteX0" fmla="*/ 157163 w 1133475"/>
              <a:gd name="connsiteY0" fmla="*/ 161925 h 876300"/>
              <a:gd name="connsiteX1" fmla="*/ 233363 w 1133475"/>
              <a:gd name="connsiteY1" fmla="*/ 90488 h 876300"/>
              <a:gd name="connsiteX2" fmla="*/ 228600 w 1133475"/>
              <a:gd name="connsiteY2" fmla="*/ 52388 h 876300"/>
              <a:gd name="connsiteX3" fmla="*/ 342900 w 1133475"/>
              <a:gd name="connsiteY3" fmla="*/ 0 h 876300"/>
              <a:gd name="connsiteX4" fmla="*/ 395288 w 1133475"/>
              <a:gd name="connsiteY4" fmla="*/ 38100 h 876300"/>
              <a:gd name="connsiteX5" fmla="*/ 423863 w 1133475"/>
              <a:gd name="connsiteY5" fmla="*/ 14288 h 876300"/>
              <a:gd name="connsiteX6" fmla="*/ 471488 w 1133475"/>
              <a:gd name="connsiteY6" fmla="*/ 85725 h 876300"/>
              <a:gd name="connsiteX7" fmla="*/ 590550 w 1133475"/>
              <a:gd name="connsiteY7" fmla="*/ 76200 h 876300"/>
              <a:gd name="connsiteX8" fmla="*/ 619125 w 1133475"/>
              <a:gd name="connsiteY8" fmla="*/ 28575 h 876300"/>
              <a:gd name="connsiteX9" fmla="*/ 642938 w 1133475"/>
              <a:gd name="connsiteY9" fmla="*/ 33338 h 876300"/>
              <a:gd name="connsiteX10" fmla="*/ 647700 w 1133475"/>
              <a:gd name="connsiteY10" fmla="*/ 76200 h 876300"/>
              <a:gd name="connsiteX11" fmla="*/ 647700 w 1133475"/>
              <a:gd name="connsiteY11" fmla="*/ 76200 h 876300"/>
              <a:gd name="connsiteX12" fmla="*/ 666750 w 1133475"/>
              <a:gd name="connsiteY12" fmla="*/ 180975 h 876300"/>
              <a:gd name="connsiteX13" fmla="*/ 733425 w 1133475"/>
              <a:gd name="connsiteY13" fmla="*/ 214313 h 876300"/>
              <a:gd name="connsiteX14" fmla="*/ 776288 w 1133475"/>
              <a:gd name="connsiteY14" fmla="*/ 195263 h 876300"/>
              <a:gd name="connsiteX15" fmla="*/ 838200 w 1133475"/>
              <a:gd name="connsiteY15" fmla="*/ 180975 h 876300"/>
              <a:gd name="connsiteX16" fmla="*/ 814388 w 1133475"/>
              <a:gd name="connsiteY16" fmla="*/ 214313 h 876300"/>
              <a:gd name="connsiteX17" fmla="*/ 847725 w 1133475"/>
              <a:gd name="connsiteY17" fmla="*/ 247650 h 876300"/>
              <a:gd name="connsiteX18" fmla="*/ 885825 w 1133475"/>
              <a:gd name="connsiteY18" fmla="*/ 271463 h 876300"/>
              <a:gd name="connsiteX19" fmla="*/ 928688 w 1133475"/>
              <a:gd name="connsiteY19" fmla="*/ 233363 h 876300"/>
              <a:gd name="connsiteX20" fmla="*/ 966788 w 1133475"/>
              <a:gd name="connsiteY20" fmla="*/ 266700 h 876300"/>
              <a:gd name="connsiteX21" fmla="*/ 966788 w 1133475"/>
              <a:gd name="connsiteY21" fmla="*/ 266700 h 876300"/>
              <a:gd name="connsiteX22" fmla="*/ 1028700 w 1133475"/>
              <a:gd name="connsiteY22" fmla="*/ 319088 h 876300"/>
              <a:gd name="connsiteX23" fmla="*/ 1042988 w 1133475"/>
              <a:gd name="connsiteY23" fmla="*/ 414338 h 876300"/>
              <a:gd name="connsiteX24" fmla="*/ 1052513 w 1133475"/>
              <a:gd name="connsiteY24" fmla="*/ 466725 h 876300"/>
              <a:gd name="connsiteX25" fmla="*/ 1119188 w 1133475"/>
              <a:gd name="connsiteY25" fmla="*/ 476250 h 876300"/>
              <a:gd name="connsiteX26" fmla="*/ 1133475 w 1133475"/>
              <a:gd name="connsiteY26" fmla="*/ 523875 h 876300"/>
              <a:gd name="connsiteX27" fmla="*/ 1095375 w 1133475"/>
              <a:gd name="connsiteY27" fmla="*/ 633413 h 876300"/>
              <a:gd name="connsiteX28" fmla="*/ 1095375 w 1133475"/>
              <a:gd name="connsiteY28" fmla="*/ 633413 h 876300"/>
              <a:gd name="connsiteX29" fmla="*/ 1009650 w 1133475"/>
              <a:gd name="connsiteY29" fmla="*/ 666750 h 876300"/>
              <a:gd name="connsiteX30" fmla="*/ 957263 w 1133475"/>
              <a:gd name="connsiteY30" fmla="*/ 728663 h 876300"/>
              <a:gd name="connsiteX31" fmla="*/ 914400 w 1133475"/>
              <a:gd name="connsiteY31" fmla="*/ 757238 h 876300"/>
              <a:gd name="connsiteX32" fmla="*/ 862013 w 1133475"/>
              <a:gd name="connsiteY32" fmla="*/ 742950 h 876300"/>
              <a:gd name="connsiteX33" fmla="*/ 828675 w 1133475"/>
              <a:gd name="connsiteY33" fmla="*/ 781050 h 876300"/>
              <a:gd name="connsiteX34" fmla="*/ 781050 w 1133475"/>
              <a:gd name="connsiteY34" fmla="*/ 828675 h 876300"/>
              <a:gd name="connsiteX35" fmla="*/ 719138 w 1133475"/>
              <a:gd name="connsiteY35" fmla="*/ 842963 h 876300"/>
              <a:gd name="connsiteX36" fmla="*/ 695325 w 1133475"/>
              <a:gd name="connsiteY36" fmla="*/ 819150 h 876300"/>
              <a:gd name="connsiteX37" fmla="*/ 619125 w 1133475"/>
              <a:gd name="connsiteY37" fmla="*/ 814388 h 876300"/>
              <a:gd name="connsiteX38" fmla="*/ 571500 w 1133475"/>
              <a:gd name="connsiteY38" fmla="*/ 776288 h 876300"/>
              <a:gd name="connsiteX39" fmla="*/ 471488 w 1133475"/>
              <a:gd name="connsiteY39" fmla="*/ 776288 h 876300"/>
              <a:gd name="connsiteX40" fmla="*/ 385763 w 1133475"/>
              <a:gd name="connsiteY40" fmla="*/ 823913 h 876300"/>
              <a:gd name="connsiteX41" fmla="*/ 280988 w 1133475"/>
              <a:gd name="connsiteY41" fmla="*/ 876300 h 876300"/>
              <a:gd name="connsiteX42" fmla="*/ 214313 w 1133475"/>
              <a:gd name="connsiteY42" fmla="*/ 876300 h 876300"/>
              <a:gd name="connsiteX43" fmla="*/ 204788 w 1133475"/>
              <a:gd name="connsiteY43" fmla="*/ 838200 h 876300"/>
              <a:gd name="connsiteX44" fmla="*/ 133350 w 1133475"/>
              <a:gd name="connsiteY44" fmla="*/ 847725 h 876300"/>
              <a:gd name="connsiteX45" fmla="*/ 100013 w 1133475"/>
              <a:gd name="connsiteY45" fmla="*/ 838200 h 876300"/>
              <a:gd name="connsiteX46" fmla="*/ 57150 w 1133475"/>
              <a:gd name="connsiteY46" fmla="*/ 795338 h 876300"/>
              <a:gd name="connsiteX47" fmla="*/ 95250 w 1133475"/>
              <a:gd name="connsiteY47" fmla="*/ 752475 h 876300"/>
              <a:gd name="connsiteX48" fmla="*/ 104775 w 1133475"/>
              <a:gd name="connsiteY48" fmla="*/ 676275 h 876300"/>
              <a:gd name="connsiteX49" fmla="*/ 0 w 1133475"/>
              <a:gd name="connsiteY49" fmla="*/ 690563 h 876300"/>
              <a:gd name="connsiteX50" fmla="*/ 42863 w 1133475"/>
              <a:gd name="connsiteY50" fmla="*/ 638175 h 876300"/>
              <a:gd name="connsiteX51" fmla="*/ 114300 w 1133475"/>
              <a:gd name="connsiteY51" fmla="*/ 609600 h 876300"/>
              <a:gd name="connsiteX52" fmla="*/ 114300 w 1133475"/>
              <a:gd name="connsiteY52" fmla="*/ 609600 h 876300"/>
              <a:gd name="connsiteX53" fmla="*/ 57150 w 1133475"/>
              <a:gd name="connsiteY53" fmla="*/ 504825 h 876300"/>
              <a:gd name="connsiteX54" fmla="*/ 76200 w 1133475"/>
              <a:gd name="connsiteY54" fmla="*/ 419100 h 876300"/>
              <a:gd name="connsiteX55" fmla="*/ 157163 w 1133475"/>
              <a:gd name="connsiteY55" fmla="*/ 342900 h 876300"/>
              <a:gd name="connsiteX56" fmla="*/ 252413 w 1133475"/>
              <a:gd name="connsiteY56" fmla="*/ 257175 h 876300"/>
              <a:gd name="connsiteX57" fmla="*/ 152400 w 1133475"/>
              <a:gd name="connsiteY57" fmla="*/ 238125 h 876300"/>
              <a:gd name="connsiteX58" fmla="*/ 157163 w 1133475"/>
              <a:gd name="connsiteY58" fmla="*/ 161925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33475" h="876300">
                <a:moveTo>
                  <a:pt x="157163" y="161925"/>
                </a:moveTo>
                <a:lnTo>
                  <a:pt x="233363" y="90488"/>
                </a:lnTo>
                <a:lnTo>
                  <a:pt x="228600" y="52388"/>
                </a:lnTo>
                <a:lnTo>
                  <a:pt x="342900" y="0"/>
                </a:lnTo>
                <a:lnTo>
                  <a:pt x="395288" y="38100"/>
                </a:lnTo>
                <a:lnTo>
                  <a:pt x="423863" y="14288"/>
                </a:lnTo>
                <a:lnTo>
                  <a:pt x="471488" y="85725"/>
                </a:lnTo>
                <a:lnTo>
                  <a:pt x="590550" y="76200"/>
                </a:lnTo>
                <a:lnTo>
                  <a:pt x="619125" y="28575"/>
                </a:lnTo>
                <a:lnTo>
                  <a:pt x="642938" y="33338"/>
                </a:lnTo>
                <a:lnTo>
                  <a:pt x="647700" y="76200"/>
                </a:lnTo>
                <a:lnTo>
                  <a:pt x="647700" y="76200"/>
                </a:lnTo>
                <a:lnTo>
                  <a:pt x="666750" y="180975"/>
                </a:lnTo>
                <a:lnTo>
                  <a:pt x="733425" y="214313"/>
                </a:lnTo>
                <a:lnTo>
                  <a:pt x="776288" y="195263"/>
                </a:lnTo>
                <a:lnTo>
                  <a:pt x="838200" y="180975"/>
                </a:lnTo>
                <a:lnTo>
                  <a:pt x="814388" y="214313"/>
                </a:lnTo>
                <a:lnTo>
                  <a:pt x="847725" y="247650"/>
                </a:lnTo>
                <a:lnTo>
                  <a:pt x="885825" y="271463"/>
                </a:lnTo>
                <a:lnTo>
                  <a:pt x="928688" y="233363"/>
                </a:lnTo>
                <a:lnTo>
                  <a:pt x="966788" y="266700"/>
                </a:lnTo>
                <a:lnTo>
                  <a:pt x="966788" y="266700"/>
                </a:lnTo>
                <a:lnTo>
                  <a:pt x="1028700" y="319088"/>
                </a:lnTo>
                <a:lnTo>
                  <a:pt x="1042988" y="414338"/>
                </a:lnTo>
                <a:lnTo>
                  <a:pt x="1052513" y="466725"/>
                </a:lnTo>
                <a:lnTo>
                  <a:pt x="1119188" y="476250"/>
                </a:lnTo>
                <a:lnTo>
                  <a:pt x="1133475" y="523875"/>
                </a:lnTo>
                <a:lnTo>
                  <a:pt x="1095375" y="633413"/>
                </a:lnTo>
                <a:lnTo>
                  <a:pt x="1095375" y="633413"/>
                </a:lnTo>
                <a:lnTo>
                  <a:pt x="1009650" y="666750"/>
                </a:lnTo>
                <a:lnTo>
                  <a:pt x="957263" y="728663"/>
                </a:lnTo>
                <a:lnTo>
                  <a:pt x="914400" y="757238"/>
                </a:lnTo>
                <a:lnTo>
                  <a:pt x="862013" y="742950"/>
                </a:lnTo>
                <a:lnTo>
                  <a:pt x="828675" y="781050"/>
                </a:lnTo>
                <a:lnTo>
                  <a:pt x="781050" y="828675"/>
                </a:lnTo>
                <a:lnTo>
                  <a:pt x="719138" y="842963"/>
                </a:lnTo>
                <a:lnTo>
                  <a:pt x="695325" y="819150"/>
                </a:lnTo>
                <a:lnTo>
                  <a:pt x="619125" y="814388"/>
                </a:lnTo>
                <a:lnTo>
                  <a:pt x="571500" y="776288"/>
                </a:lnTo>
                <a:lnTo>
                  <a:pt x="471488" y="776288"/>
                </a:lnTo>
                <a:lnTo>
                  <a:pt x="385763" y="823913"/>
                </a:lnTo>
                <a:lnTo>
                  <a:pt x="280988" y="876300"/>
                </a:lnTo>
                <a:lnTo>
                  <a:pt x="214313" y="876300"/>
                </a:lnTo>
                <a:lnTo>
                  <a:pt x="204788" y="838200"/>
                </a:lnTo>
                <a:lnTo>
                  <a:pt x="133350" y="847725"/>
                </a:lnTo>
                <a:lnTo>
                  <a:pt x="100013" y="838200"/>
                </a:lnTo>
                <a:lnTo>
                  <a:pt x="57150" y="795338"/>
                </a:lnTo>
                <a:lnTo>
                  <a:pt x="95250" y="752475"/>
                </a:lnTo>
                <a:lnTo>
                  <a:pt x="104775" y="676275"/>
                </a:lnTo>
                <a:lnTo>
                  <a:pt x="0" y="690563"/>
                </a:lnTo>
                <a:lnTo>
                  <a:pt x="42863" y="638175"/>
                </a:lnTo>
                <a:lnTo>
                  <a:pt x="114300" y="609600"/>
                </a:lnTo>
                <a:lnTo>
                  <a:pt x="114300" y="609600"/>
                </a:lnTo>
                <a:lnTo>
                  <a:pt x="57150" y="504825"/>
                </a:lnTo>
                <a:lnTo>
                  <a:pt x="76200" y="419100"/>
                </a:lnTo>
                <a:lnTo>
                  <a:pt x="157163" y="342900"/>
                </a:lnTo>
                <a:lnTo>
                  <a:pt x="252413" y="257175"/>
                </a:lnTo>
                <a:lnTo>
                  <a:pt x="152400" y="238125"/>
                </a:lnTo>
                <a:lnTo>
                  <a:pt x="157163" y="161925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1" name="Freeform 42"/>
          <p:cNvSpPr/>
          <p:nvPr/>
        </p:nvSpPr>
        <p:spPr bwMode="auto">
          <a:xfrm>
            <a:off x="6063963" y="1813656"/>
            <a:ext cx="1594169" cy="1154662"/>
          </a:xfrm>
          <a:custGeom>
            <a:avLst/>
            <a:gdLst>
              <a:gd name="connsiteX0" fmla="*/ 52387 w 1652587"/>
              <a:gd name="connsiteY0" fmla="*/ 871538 h 1338263"/>
              <a:gd name="connsiteX1" fmla="*/ 90487 w 1652587"/>
              <a:gd name="connsiteY1" fmla="*/ 781050 h 1338263"/>
              <a:gd name="connsiteX2" fmla="*/ 119062 w 1652587"/>
              <a:gd name="connsiteY2" fmla="*/ 700088 h 1338263"/>
              <a:gd name="connsiteX3" fmla="*/ 80962 w 1652587"/>
              <a:gd name="connsiteY3" fmla="*/ 638175 h 1338263"/>
              <a:gd name="connsiteX4" fmla="*/ 42862 w 1652587"/>
              <a:gd name="connsiteY4" fmla="*/ 566738 h 1338263"/>
              <a:gd name="connsiteX5" fmla="*/ 0 w 1652587"/>
              <a:gd name="connsiteY5" fmla="*/ 500063 h 1338263"/>
              <a:gd name="connsiteX6" fmla="*/ 38100 w 1652587"/>
              <a:gd name="connsiteY6" fmla="*/ 438150 h 1338263"/>
              <a:gd name="connsiteX7" fmla="*/ 128587 w 1652587"/>
              <a:gd name="connsiteY7" fmla="*/ 414338 h 1338263"/>
              <a:gd name="connsiteX8" fmla="*/ 195262 w 1652587"/>
              <a:gd name="connsiteY8" fmla="*/ 376238 h 1338263"/>
              <a:gd name="connsiteX9" fmla="*/ 228600 w 1652587"/>
              <a:gd name="connsiteY9" fmla="*/ 261938 h 1338263"/>
              <a:gd name="connsiteX10" fmla="*/ 247650 w 1652587"/>
              <a:gd name="connsiteY10" fmla="*/ 142875 h 1338263"/>
              <a:gd name="connsiteX11" fmla="*/ 285750 w 1652587"/>
              <a:gd name="connsiteY11" fmla="*/ 100013 h 1338263"/>
              <a:gd name="connsiteX12" fmla="*/ 333375 w 1652587"/>
              <a:gd name="connsiteY12" fmla="*/ 128588 h 1338263"/>
              <a:gd name="connsiteX13" fmla="*/ 352425 w 1652587"/>
              <a:gd name="connsiteY13" fmla="*/ 138113 h 1338263"/>
              <a:gd name="connsiteX14" fmla="*/ 400050 w 1652587"/>
              <a:gd name="connsiteY14" fmla="*/ 147638 h 1338263"/>
              <a:gd name="connsiteX15" fmla="*/ 376237 w 1652587"/>
              <a:gd name="connsiteY15" fmla="*/ 114300 h 1338263"/>
              <a:gd name="connsiteX16" fmla="*/ 371475 w 1652587"/>
              <a:gd name="connsiteY16" fmla="*/ 100013 h 1338263"/>
              <a:gd name="connsiteX17" fmla="*/ 371475 w 1652587"/>
              <a:gd name="connsiteY17" fmla="*/ 100013 h 1338263"/>
              <a:gd name="connsiteX18" fmla="*/ 428625 w 1652587"/>
              <a:gd name="connsiteY18" fmla="*/ 38100 h 1338263"/>
              <a:gd name="connsiteX19" fmla="*/ 461962 w 1652587"/>
              <a:gd name="connsiteY19" fmla="*/ 66675 h 1338263"/>
              <a:gd name="connsiteX20" fmla="*/ 504825 w 1652587"/>
              <a:gd name="connsiteY20" fmla="*/ 0 h 1338263"/>
              <a:gd name="connsiteX21" fmla="*/ 561975 w 1652587"/>
              <a:gd name="connsiteY21" fmla="*/ 47625 h 1338263"/>
              <a:gd name="connsiteX22" fmla="*/ 590550 w 1652587"/>
              <a:gd name="connsiteY22" fmla="*/ 0 h 1338263"/>
              <a:gd name="connsiteX23" fmla="*/ 647700 w 1652587"/>
              <a:gd name="connsiteY23" fmla="*/ 52388 h 1338263"/>
              <a:gd name="connsiteX24" fmla="*/ 733425 w 1652587"/>
              <a:gd name="connsiteY24" fmla="*/ 95250 h 1338263"/>
              <a:gd name="connsiteX25" fmla="*/ 766762 w 1652587"/>
              <a:gd name="connsiteY25" fmla="*/ 100013 h 1338263"/>
              <a:gd name="connsiteX26" fmla="*/ 828675 w 1652587"/>
              <a:gd name="connsiteY26" fmla="*/ 161925 h 1338263"/>
              <a:gd name="connsiteX27" fmla="*/ 895350 w 1652587"/>
              <a:gd name="connsiteY27" fmla="*/ 180975 h 1338263"/>
              <a:gd name="connsiteX28" fmla="*/ 947737 w 1652587"/>
              <a:gd name="connsiteY28" fmla="*/ 166688 h 1338263"/>
              <a:gd name="connsiteX29" fmla="*/ 990600 w 1652587"/>
              <a:gd name="connsiteY29" fmla="*/ 204788 h 1338263"/>
              <a:gd name="connsiteX30" fmla="*/ 981075 w 1652587"/>
              <a:gd name="connsiteY30" fmla="*/ 261938 h 1338263"/>
              <a:gd name="connsiteX31" fmla="*/ 1157287 w 1652587"/>
              <a:gd name="connsiteY31" fmla="*/ 300038 h 1338263"/>
              <a:gd name="connsiteX32" fmla="*/ 1138237 w 1652587"/>
              <a:gd name="connsiteY32" fmla="*/ 404813 h 1338263"/>
              <a:gd name="connsiteX33" fmla="*/ 1247775 w 1652587"/>
              <a:gd name="connsiteY33" fmla="*/ 471488 h 1338263"/>
              <a:gd name="connsiteX34" fmla="*/ 1219200 w 1652587"/>
              <a:gd name="connsiteY34" fmla="*/ 509588 h 1338263"/>
              <a:gd name="connsiteX35" fmla="*/ 1304925 w 1652587"/>
              <a:gd name="connsiteY35" fmla="*/ 500063 h 1338263"/>
              <a:gd name="connsiteX36" fmla="*/ 1285875 w 1652587"/>
              <a:gd name="connsiteY36" fmla="*/ 557213 h 1338263"/>
              <a:gd name="connsiteX37" fmla="*/ 1333500 w 1652587"/>
              <a:gd name="connsiteY37" fmla="*/ 571500 h 1338263"/>
              <a:gd name="connsiteX38" fmla="*/ 1414462 w 1652587"/>
              <a:gd name="connsiteY38" fmla="*/ 476250 h 1338263"/>
              <a:gd name="connsiteX39" fmla="*/ 1462087 w 1652587"/>
              <a:gd name="connsiteY39" fmla="*/ 509588 h 1338263"/>
              <a:gd name="connsiteX40" fmla="*/ 1462087 w 1652587"/>
              <a:gd name="connsiteY40" fmla="*/ 561975 h 1338263"/>
              <a:gd name="connsiteX41" fmla="*/ 1423987 w 1652587"/>
              <a:gd name="connsiteY41" fmla="*/ 614363 h 1338263"/>
              <a:gd name="connsiteX42" fmla="*/ 1433512 w 1652587"/>
              <a:gd name="connsiteY42" fmla="*/ 676275 h 1338263"/>
              <a:gd name="connsiteX43" fmla="*/ 1395412 w 1652587"/>
              <a:gd name="connsiteY43" fmla="*/ 766763 h 1338263"/>
              <a:gd name="connsiteX44" fmla="*/ 1504950 w 1652587"/>
              <a:gd name="connsiteY44" fmla="*/ 747713 h 1338263"/>
              <a:gd name="connsiteX45" fmla="*/ 1514475 w 1652587"/>
              <a:gd name="connsiteY45" fmla="*/ 790575 h 1338263"/>
              <a:gd name="connsiteX46" fmla="*/ 1547812 w 1652587"/>
              <a:gd name="connsiteY46" fmla="*/ 823913 h 1338263"/>
              <a:gd name="connsiteX47" fmla="*/ 1557337 w 1652587"/>
              <a:gd name="connsiteY47" fmla="*/ 909638 h 1338263"/>
              <a:gd name="connsiteX48" fmla="*/ 1652587 w 1652587"/>
              <a:gd name="connsiteY48" fmla="*/ 923925 h 1338263"/>
              <a:gd name="connsiteX49" fmla="*/ 1476375 w 1652587"/>
              <a:gd name="connsiteY49" fmla="*/ 1095375 h 1338263"/>
              <a:gd name="connsiteX50" fmla="*/ 1462087 w 1652587"/>
              <a:gd name="connsiteY50" fmla="*/ 1157288 h 1338263"/>
              <a:gd name="connsiteX51" fmla="*/ 1528762 w 1652587"/>
              <a:gd name="connsiteY51" fmla="*/ 1271588 h 1338263"/>
              <a:gd name="connsiteX52" fmla="*/ 1438275 w 1652587"/>
              <a:gd name="connsiteY52" fmla="*/ 1314450 h 1338263"/>
              <a:gd name="connsiteX53" fmla="*/ 1428750 w 1652587"/>
              <a:gd name="connsiteY53" fmla="*/ 1333500 h 1338263"/>
              <a:gd name="connsiteX54" fmla="*/ 1504950 w 1652587"/>
              <a:gd name="connsiteY54" fmla="*/ 1338263 h 1338263"/>
              <a:gd name="connsiteX55" fmla="*/ 1443037 w 1652587"/>
              <a:gd name="connsiteY55" fmla="*/ 1038225 h 1338263"/>
              <a:gd name="connsiteX56" fmla="*/ 1419225 w 1652587"/>
              <a:gd name="connsiteY56" fmla="*/ 971550 h 1338263"/>
              <a:gd name="connsiteX57" fmla="*/ 1366837 w 1652587"/>
              <a:gd name="connsiteY57" fmla="*/ 971550 h 1338263"/>
              <a:gd name="connsiteX58" fmla="*/ 1319212 w 1652587"/>
              <a:gd name="connsiteY58" fmla="*/ 995363 h 1338263"/>
              <a:gd name="connsiteX59" fmla="*/ 1257300 w 1652587"/>
              <a:gd name="connsiteY59" fmla="*/ 1009650 h 1338263"/>
              <a:gd name="connsiteX60" fmla="*/ 1214437 w 1652587"/>
              <a:gd name="connsiteY60" fmla="*/ 976313 h 1338263"/>
              <a:gd name="connsiteX61" fmla="*/ 1209675 w 1652587"/>
              <a:gd name="connsiteY61" fmla="*/ 1038225 h 1338263"/>
              <a:gd name="connsiteX62" fmla="*/ 1152525 w 1652587"/>
              <a:gd name="connsiteY62" fmla="*/ 990600 h 1338263"/>
              <a:gd name="connsiteX63" fmla="*/ 1100137 w 1652587"/>
              <a:gd name="connsiteY63" fmla="*/ 1028700 h 1338263"/>
              <a:gd name="connsiteX64" fmla="*/ 1057275 w 1652587"/>
              <a:gd name="connsiteY64" fmla="*/ 981075 h 1338263"/>
              <a:gd name="connsiteX65" fmla="*/ 952500 w 1652587"/>
              <a:gd name="connsiteY65" fmla="*/ 890588 h 1338263"/>
              <a:gd name="connsiteX66" fmla="*/ 904875 w 1652587"/>
              <a:gd name="connsiteY66" fmla="*/ 914400 h 1338263"/>
              <a:gd name="connsiteX67" fmla="*/ 819150 w 1652587"/>
              <a:gd name="connsiteY67" fmla="*/ 981075 h 1338263"/>
              <a:gd name="connsiteX68" fmla="*/ 785812 w 1652587"/>
              <a:gd name="connsiteY68" fmla="*/ 947738 h 1338263"/>
              <a:gd name="connsiteX69" fmla="*/ 704850 w 1652587"/>
              <a:gd name="connsiteY69" fmla="*/ 962025 h 1338263"/>
              <a:gd name="connsiteX70" fmla="*/ 576262 w 1652587"/>
              <a:gd name="connsiteY70" fmla="*/ 1004888 h 1338263"/>
              <a:gd name="connsiteX71" fmla="*/ 533400 w 1652587"/>
              <a:gd name="connsiteY71" fmla="*/ 981075 h 1338263"/>
              <a:gd name="connsiteX72" fmla="*/ 504825 w 1652587"/>
              <a:gd name="connsiteY72" fmla="*/ 1023938 h 1338263"/>
              <a:gd name="connsiteX73" fmla="*/ 390525 w 1652587"/>
              <a:gd name="connsiteY73" fmla="*/ 1023938 h 1338263"/>
              <a:gd name="connsiteX74" fmla="*/ 300037 w 1652587"/>
              <a:gd name="connsiteY74" fmla="*/ 995363 h 1338263"/>
              <a:gd name="connsiteX75" fmla="*/ 238125 w 1652587"/>
              <a:gd name="connsiteY75" fmla="*/ 942975 h 1338263"/>
              <a:gd name="connsiteX76" fmla="*/ 180975 w 1652587"/>
              <a:gd name="connsiteY76" fmla="*/ 895350 h 1338263"/>
              <a:gd name="connsiteX77" fmla="*/ 171450 w 1652587"/>
              <a:gd name="connsiteY77" fmla="*/ 838200 h 1338263"/>
              <a:gd name="connsiteX78" fmla="*/ 171450 w 1652587"/>
              <a:gd name="connsiteY78" fmla="*/ 838200 h 1338263"/>
              <a:gd name="connsiteX79" fmla="*/ 52387 w 1652587"/>
              <a:gd name="connsiteY79" fmla="*/ 871538 h 1338263"/>
              <a:gd name="connsiteX0" fmla="*/ 52387 w 1652587"/>
              <a:gd name="connsiteY0" fmla="*/ 871538 h 1338263"/>
              <a:gd name="connsiteX1" fmla="*/ 90487 w 1652587"/>
              <a:gd name="connsiteY1" fmla="*/ 781050 h 1338263"/>
              <a:gd name="connsiteX2" fmla="*/ 119062 w 1652587"/>
              <a:gd name="connsiteY2" fmla="*/ 700088 h 1338263"/>
              <a:gd name="connsiteX3" fmla="*/ 80962 w 1652587"/>
              <a:gd name="connsiteY3" fmla="*/ 638175 h 1338263"/>
              <a:gd name="connsiteX4" fmla="*/ 42862 w 1652587"/>
              <a:gd name="connsiteY4" fmla="*/ 566738 h 1338263"/>
              <a:gd name="connsiteX5" fmla="*/ 0 w 1652587"/>
              <a:gd name="connsiteY5" fmla="*/ 500063 h 1338263"/>
              <a:gd name="connsiteX6" fmla="*/ 38100 w 1652587"/>
              <a:gd name="connsiteY6" fmla="*/ 438150 h 1338263"/>
              <a:gd name="connsiteX7" fmla="*/ 128587 w 1652587"/>
              <a:gd name="connsiteY7" fmla="*/ 414338 h 1338263"/>
              <a:gd name="connsiteX8" fmla="*/ 195262 w 1652587"/>
              <a:gd name="connsiteY8" fmla="*/ 376238 h 1338263"/>
              <a:gd name="connsiteX9" fmla="*/ 228600 w 1652587"/>
              <a:gd name="connsiteY9" fmla="*/ 261938 h 1338263"/>
              <a:gd name="connsiteX10" fmla="*/ 247650 w 1652587"/>
              <a:gd name="connsiteY10" fmla="*/ 142875 h 1338263"/>
              <a:gd name="connsiteX11" fmla="*/ 285750 w 1652587"/>
              <a:gd name="connsiteY11" fmla="*/ 100013 h 1338263"/>
              <a:gd name="connsiteX12" fmla="*/ 333375 w 1652587"/>
              <a:gd name="connsiteY12" fmla="*/ 128588 h 1338263"/>
              <a:gd name="connsiteX13" fmla="*/ 352425 w 1652587"/>
              <a:gd name="connsiteY13" fmla="*/ 138113 h 1338263"/>
              <a:gd name="connsiteX14" fmla="*/ 400050 w 1652587"/>
              <a:gd name="connsiteY14" fmla="*/ 147638 h 1338263"/>
              <a:gd name="connsiteX15" fmla="*/ 376237 w 1652587"/>
              <a:gd name="connsiteY15" fmla="*/ 114300 h 1338263"/>
              <a:gd name="connsiteX16" fmla="*/ 371475 w 1652587"/>
              <a:gd name="connsiteY16" fmla="*/ 100013 h 1338263"/>
              <a:gd name="connsiteX17" fmla="*/ 371475 w 1652587"/>
              <a:gd name="connsiteY17" fmla="*/ 100013 h 1338263"/>
              <a:gd name="connsiteX18" fmla="*/ 428625 w 1652587"/>
              <a:gd name="connsiteY18" fmla="*/ 38100 h 1338263"/>
              <a:gd name="connsiteX19" fmla="*/ 461962 w 1652587"/>
              <a:gd name="connsiteY19" fmla="*/ 66675 h 1338263"/>
              <a:gd name="connsiteX20" fmla="*/ 504825 w 1652587"/>
              <a:gd name="connsiteY20" fmla="*/ 0 h 1338263"/>
              <a:gd name="connsiteX21" fmla="*/ 561975 w 1652587"/>
              <a:gd name="connsiteY21" fmla="*/ 47625 h 1338263"/>
              <a:gd name="connsiteX22" fmla="*/ 590550 w 1652587"/>
              <a:gd name="connsiteY22" fmla="*/ 0 h 1338263"/>
              <a:gd name="connsiteX23" fmla="*/ 647700 w 1652587"/>
              <a:gd name="connsiteY23" fmla="*/ 52388 h 1338263"/>
              <a:gd name="connsiteX24" fmla="*/ 733425 w 1652587"/>
              <a:gd name="connsiteY24" fmla="*/ 95250 h 1338263"/>
              <a:gd name="connsiteX25" fmla="*/ 766762 w 1652587"/>
              <a:gd name="connsiteY25" fmla="*/ 100013 h 1338263"/>
              <a:gd name="connsiteX26" fmla="*/ 828675 w 1652587"/>
              <a:gd name="connsiteY26" fmla="*/ 161925 h 1338263"/>
              <a:gd name="connsiteX27" fmla="*/ 895350 w 1652587"/>
              <a:gd name="connsiteY27" fmla="*/ 180975 h 1338263"/>
              <a:gd name="connsiteX28" fmla="*/ 947737 w 1652587"/>
              <a:gd name="connsiteY28" fmla="*/ 166688 h 1338263"/>
              <a:gd name="connsiteX29" fmla="*/ 990600 w 1652587"/>
              <a:gd name="connsiteY29" fmla="*/ 204788 h 1338263"/>
              <a:gd name="connsiteX30" fmla="*/ 981075 w 1652587"/>
              <a:gd name="connsiteY30" fmla="*/ 261938 h 1338263"/>
              <a:gd name="connsiteX31" fmla="*/ 1157287 w 1652587"/>
              <a:gd name="connsiteY31" fmla="*/ 300038 h 1338263"/>
              <a:gd name="connsiteX32" fmla="*/ 1138237 w 1652587"/>
              <a:gd name="connsiteY32" fmla="*/ 404813 h 1338263"/>
              <a:gd name="connsiteX33" fmla="*/ 1247775 w 1652587"/>
              <a:gd name="connsiteY33" fmla="*/ 471488 h 1338263"/>
              <a:gd name="connsiteX34" fmla="*/ 1219200 w 1652587"/>
              <a:gd name="connsiteY34" fmla="*/ 509588 h 1338263"/>
              <a:gd name="connsiteX35" fmla="*/ 1304925 w 1652587"/>
              <a:gd name="connsiteY35" fmla="*/ 500063 h 1338263"/>
              <a:gd name="connsiteX36" fmla="*/ 1285875 w 1652587"/>
              <a:gd name="connsiteY36" fmla="*/ 557213 h 1338263"/>
              <a:gd name="connsiteX37" fmla="*/ 1333500 w 1652587"/>
              <a:gd name="connsiteY37" fmla="*/ 571500 h 1338263"/>
              <a:gd name="connsiteX38" fmla="*/ 1414462 w 1652587"/>
              <a:gd name="connsiteY38" fmla="*/ 476250 h 1338263"/>
              <a:gd name="connsiteX39" fmla="*/ 1462087 w 1652587"/>
              <a:gd name="connsiteY39" fmla="*/ 509588 h 1338263"/>
              <a:gd name="connsiteX40" fmla="*/ 1462087 w 1652587"/>
              <a:gd name="connsiteY40" fmla="*/ 561975 h 1338263"/>
              <a:gd name="connsiteX41" fmla="*/ 1423987 w 1652587"/>
              <a:gd name="connsiteY41" fmla="*/ 614363 h 1338263"/>
              <a:gd name="connsiteX42" fmla="*/ 1433512 w 1652587"/>
              <a:gd name="connsiteY42" fmla="*/ 676275 h 1338263"/>
              <a:gd name="connsiteX43" fmla="*/ 1395412 w 1652587"/>
              <a:gd name="connsiteY43" fmla="*/ 766763 h 1338263"/>
              <a:gd name="connsiteX44" fmla="*/ 1504950 w 1652587"/>
              <a:gd name="connsiteY44" fmla="*/ 747713 h 1338263"/>
              <a:gd name="connsiteX45" fmla="*/ 1514475 w 1652587"/>
              <a:gd name="connsiteY45" fmla="*/ 790575 h 1338263"/>
              <a:gd name="connsiteX46" fmla="*/ 1547812 w 1652587"/>
              <a:gd name="connsiteY46" fmla="*/ 823913 h 1338263"/>
              <a:gd name="connsiteX47" fmla="*/ 1557337 w 1652587"/>
              <a:gd name="connsiteY47" fmla="*/ 909638 h 1338263"/>
              <a:gd name="connsiteX48" fmla="*/ 1652587 w 1652587"/>
              <a:gd name="connsiteY48" fmla="*/ 923925 h 1338263"/>
              <a:gd name="connsiteX49" fmla="*/ 1476375 w 1652587"/>
              <a:gd name="connsiteY49" fmla="*/ 1095375 h 1338263"/>
              <a:gd name="connsiteX50" fmla="*/ 1462087 w 1652587"/>
              <a:gd name="connsiteY50" fmla="*/ 1157288 h 1338263"/>
              <a:gd name="connsiteX51" fmla="*/ 1528762 w 1652587"/>
              <a:gd name="connsiteY51" fmla="*/ 1271588 h 1338263"/>
              <a:gd name="connsiteX52" fmla="*/ 1438275 w 1652587"/>
              <a:gd name="connsiteY52" fmla="*/ 1314450 h 1338263"/>
              <a:gd name="connsiteX53" fmla="*/ 1504950 w 1652587"/>
              <a:gd name="connsiteY53" fmla="*/ 1338263 h 1338263"/>
              <a:gd name="connsiteX54" fmla="*/ 1443037 w 1652587"/>
              <a:gd name="connsiteY54" fmla="*/ 1038225 h 1338263"/>
              <a:gd name="connsiteX55" fmla="*/ 1419225 w 1652587"/>
              <a:gd name="connsiteY55" fmla="*/ 971550 h 1338263"/>
              <a:gd name="connsiteX56" fmla="*/ 1366837 w 1652587"/>
              <a:gd name="connsiteY56" fmla="*/ 971550 h 1338263"/>
              <a:gd name="connsiteX57" fmla="*/ 1319212 w 1652587"/>
              <a:gd name="connsiteY57" fmla="*/ 995363 h 1338263"/>
              <a:gd name="connsiteX58" fmla="*/ 1257300 w 1652587"/>
              <a:gd name="connsiteY58" fmla="*/ 1009650 h 1338263"/>
              <a:gd name="connsiteX59" fmla="*/ 1214437 w 1652587"/>
              <a:gd name="connsiteY59" fmla="*/ 976313 h 1338263"/>
              <a:gd name="connsiteX60" fmla="*/ 1209675 w 1652587"/>
              <a:gd name="connsiteY60" fmla="*/ 1038225 h 1338263"/>
              <a:gd name="connsiteX61" fmla="*/ 1152525 w 1652587"/>
              <a:gd name="connsiteY61" fmla="*/ 990600 h 1338263"/>
              <a:gd name="connsiteX62" fmla="*/ 1100137 w 1652587"/>
              <a:gd name="connsiteY62" fmla="*/ 1028700 h 1338263"/>
              <a:gd name="connsiteX63" fmla="*/ 1057275 w 1652587"/>
              <a:gd name="connsiteY63" fmla="*/ 981075 h 1338263"/>
              <a:gd name="connsiteX64" fmla="*/ 952500 w 1652587"/>
              <a:gd name="connsiteY64" fmla="*/ 890588 h 1338263"/>
              <a:gd name="connsiteX65" fmla="*/ 904875 w 1652587"/>
              <a:gd name="connsiteY65" fmla="*/ 914400 h 1338263"/>
              <a:gd name="connsiteX66" fmla="*/ 819150 w 1652587"/>
              <a:gd name="connsiteY66" fmla="*/ 981075 h 1338263"/>
              <a:gd name="connsiteX67" fmla="*/ 785812 w 1652587"/>
              <a:gd name="connsiteY67" fmla="*/ 947738 h 1338263"/>
              <a:gd name="connsiteX68" fmla="*/ 704850 w 1652587"/>
              <a:gd name="connsiteY68" fmla="*/ 962025 h 1338263"/>
              <a:gd name="connsiteX69" fmla="*/ 576262 w 1652587"/>
              <a:gd name="connsiteY69" fmla="*/ 1004888 h 1338263"/>
              <a:gd name="connsiteX70" fmla="*/ 533400 w 1652587"/>
              <a:gd name="connsiteY70" fmla="*/ 981075 h 1338263"/>
              <a:gd name="connsiteX71" fmla="*/ 504825 w 1652587"/>
              <a:gd name="connsiteY71" fmla="*/ 1023938 h 1338263"/>
              <a:gd name="connsiteX72" fmla="*/ 390525 w 1652587"/>
              <a:gd name="connsiteY72" fmla="*/ 1023938 h 1338263"/>
              <a:gd name="connsiteX73" fmla="*/ 300037 w 1652587"/>
              <a:gd name="connsiteY73" fmla="*/ 995363 h 1338263"/>
              <a:gd name="connsiteX74" fmla="*/ 238125 w 1652587"/>
              <a:gd name="connsiteY74" fmla="*/ 942975 h 1338263"/>
              <a:gd name="connsiteX75" fmla="*/ 180975 w 1652587"/>
              <a:gd name="connsiteY75" fmla="*/ 895350 h 1338263"/>
              <a:gd name="connsiteX76" fmla="*/ 171450 w 1652587"/>
              <a:gd name="connsiteY76" fmla="*/ 838200 h 1338263"/>
              <a:gd name="connsiteX77" fmla="*/ 171450 w 1652587"/>
              <a:gd name="connsiteY77" fmla="*/ 838200 h 1338263"/>
              <a:gd name="connsiteX78" fmla="*/ 52387 w 1652587"/>
              <a:gd name="connsiteY78" fmla="*/ 871538 h 1338263"/>
              <a:gd name="connsiteX0" fmla="*/ 52387 w 1652587"/>
              <a:gd name="connsiteY0" fmla="*/ 871538 h 1338263"/>
              <a:gd name="connsiteX1" fmla="*/ 90487 w 1652587"/>
              <a:gd name="connsiteY1" fmla="*/ 781050 h 1338263"/>
              <a:gd name="connsiteX2" fmla="*/ 119062 w 1652587"/>
              <a:gd name="connsiteY2" fmla="*/ 700088 h 1338263"/>
              <a:gd name="connsiteX3" fmla="*/ 80962 w 1652587"/>
              <a:gd name="connsiteY3" fmla="*/ 638175 h 1338263"/>
              <a:gd name="connsiteX4" fmla="*/ 42862 w 1652587"/>
              <a:gd name="connsiteY4" fmla="*/ 566738 h 1338263"/>
              <a:gd name="connsiteX5" fmla="*/ 0 w 1652587"/>
              <a:gd name="connsiteY5" fmla="*/ 500063 h 1338263"/>
              <a:gd name="connsiteX6" fmla="*/ 38100 w 1652587"/>
              <a:gd name="connsiteY6" fmla="*/ 438150 h 1338263"/>
              <a:gd name="connsiteX7" fmla="*/ 128587 w 1652587"/>
              <a:gd name="connsiteY7" fmla="*/ 414338 h 1338263"/>
              <a:gd name="connsiteX8" fmla="*/ 195262 w 1652587"/>
              <a:gd name="connsiteY8" fmla="*/ 376238 h 1338263"/>
              <a:gd name="connsiteX9" fmla="*/ 228600 w 1652587"/>
              <a:gd name="connsiteY9" fmla="*/ 261938 h 1338263"/>
              <a:gd name="connsiteX10" fmla="*/ 247650 w 1652587"/>
              <a:gd name="connsiteY10" fmla="*/ 142875 h 1338263"/>
              <a:gd name="connsiteX11" fmla="*/ 285750 w 1652587"/>
              <a:gd name="connsiteY11" fmla="*/ 100013 h 1338263"/>
              <a:gd name="connsiteX12" fmla="*/ 333375 w 1652587"/>
              <a:gd name="connsiteY12" fmla="*/ 128588 h 1338263"/>
              <a:gd name="connsiteX13" fmla="*/ 352425 w 1652587"/>
              <a:gd name="connsiteY13" fmla="*/ 138113 h 1338263"/>
              <a:gd name="connsiteX14" fmla="*/ 400050 w 1652587"/>
              <a:gd name="connsiteY14" fmla="*/ 147638 h 1338263"/>
              <a:gd name="connsiteX15" fmla="*/ 376237 w 1652587"/>
              <a:gd name="connsiteY15" fmla="*/ 114300 h 1338263"/>
              <a:gd name="connsiteX16" fmla="*/ 371475 w 1652587"/>
              <a:gd name="connsiteY16" fmla="*/ 100013 h 1338263"/>
              <a:gd name="connsiteX17" fmla="*/ 371475 w 1652587"/>
              <a:gd name="connsiteY17" fmla="*/ 100013 h 1338263"/>
              <a:gd name="connsiteX18" fmla="*/ 428625 w 1652587"/>
              <a:gd name="connsiteY18" fmla="*/ 38100 h 1338263"/>
              <a:gd name="connsiteX19" fmla="*/ 461962 w 1652587"/>
              <a:gd name="connsiteY19" fmla="*/ 66675 h 1338263"/>
              <a:gd name="connsiteX20" fmla="*/ 504825 w 1652587"/>
              <a:gd name="connsiteY20" fmla="*/ 0 h 1338263"/>
              <a:gd name="connsiteX21" fmla="*/ 561975 w 1652587"/>
              <a:gd name="connsiteY21" fmla="*/ 47625 h 1338263"/>
              <a:gd name="connsiteX22" fmla="*/ 590550 w 1652587"/>
              <a:gd name="connsiteY22" fmla="*/ 0 h 1338263"/>
              <a:gd name="connsiteX23" fmla="*/ 647700 w 1652587"/>
              <a:gd name="connsiteY23" fmla="*/ 52388 h 1338263"/>
              <a:gd name="connsiteX24" fmla="*/ 733425 w 1652587"/>
              <a:gd name="connsiteY24" fmla="*/ 95250 h 1338263"/>
              <a:gd name="connsiteX25" fmla="*/ 766762 w 1652587"/>
              <a:gd name="connsiteY25" fmla="*/ 100013 h 1338263"/>
              <a:gd name="connsiteX26" fmla="*/ 828675 w 1652587"/>
              <a:gd name="connsiteY26" fmla="*/ 161925 h 1338263"/>
              <a:gd name="connsiteX27" fmla="*/ 895350 w 1652587"/>
              <a:gd name="connsiteY27" fmla="*/ 180975 h 1338263"/>
              <a:gd name="connsiteX28" fmla="*/ 947737 w 1652587"/>
              <a:gd name="connsiteY28" fmla="*/ 166688 h 1338263"/>
              <a:gd name="connsiteX29" fmla="*/ 990600 w 1652587"/>
              <a:gd name="connsiteY29" fmla="*/ 204788 h 1338263"/>
              <a:gd name="connsiteX30" fmla="*/ 981075 w 1652587"/>
              <a:gd name="connsiteY30" fmla="*/ 261938 h 1338263"/>
              <a:gd name="connsiteX31" fmla="*/ 1157287 w 1652587"/>
              <a:gd name="connsiteY31" fmla="*/ 300038 h 1338263"/>
              <a:gd name="connsiteX32" fmla="*/ 1138237 w 1652587"/>
              <a:gd name="connsiteY32" fmla="*/ 404813 h 1338263"/>
              <a:gd name="connsiteX33" fmla="*/ 1247775 w 1652587"/>
              <a:gd name="connsiteY33" fmla="*/ 471488 h 1338263"/>
              <a:gd name="connsiteX34" fmla="*/ 1219200 w 1652587"/>
              <a:gd name="connsiteY34" fmla="*/ 509588 h 1338263"/>
              <a:gd name="connsiteX35" fmla="*/ 1304925 w 1652587"/>
              <a:gd name="connsiteY35" fmla="*/ 500063 h 1338263"/>
              <a:gd name="connsiteX36" fmla="*/ 1285875 w 1652587"/>
              <a:gd name="connsiteY36" fmla="*/ 557213 h 1338263"/>
              <a:gd name="connsiteX37" fmla="*/ 1333500 w 1652587"/>
              <a:gd name="connsiteY37" fmla="*/ 571500 h 1338263"/>
              <a:gd name="connsiteX38" fmla="*/ 1414462 w 1652587"/>
              <a:gd name="connsiteY38" fmla="*/ 476250 h 1338263"/>
              <a:gd name="connsiteX39" fmla="*/ 1462087 w 1652587"/>
              <a:gd name="connsiteY39" fmla="*/ 509588 h 1338263"/>
              <a:gd name="connsiteX40" fmla="*/ 1462087 w 1652587"/>
              <a:gd name="connsiteY40" fmla="*/ 561975 h 1338263"/>
              <a:gd name="connsiteX41" fmla="*/ 1423987 w 1652587"/>
              <a:gd name="connsiteY41" fmla="*/ 614363 h 1338263"/>
              <a:gd name="connsiteX42" fmla="*/ 1433512 w 1652587"/>
              <a:gd name="connsiteY42" fmla="*/ 676275 h 1338263"/>
              <a:gd name="connsiteX43" fmla="*/ 1395412 w 1652587"/>
              <a:gd name="connsiteY43" fmla="*/ 766763 h 1338263"/>
              <a:gd name="connsiteX44" fmla="*/ 1504950 w 1652587"/>
              <a:gd name="connsiteY44" fmla="*/ 747713 h 1338263"/>
              <a:gd name="connsiteX45" fmla="*/ 1514475 w 1652587"/>
              <a:gd name="connsiteY45" fmla="*/ 790575 h 1338263"/>
              <a:gd name="connsiteX46" fmla="*/ 1547812 w 1652587"/>
              <a:gd name="connsiteY46" fmla="*/ 823913 h 1338263"/>
              <a:gd name="connsiteX47" fmla="*/ 1557337 w 1652587"/>
              <a:gd name="connsiteY47" fmla="*/ 909638 h 1338263"/>
              <a:gd name="connsiteX48" fmla="*/ 1652587 w 1652587"/>
              <a:gd name="connsiteY48" fmla="*/ 923925 h 1338263"/>
              <a:gd name="connsiteX49" fmla="*/ 1476375 w 1652587"/>
              <a:gd name="connsiteY49" fmla="*/ 1095375 h 1338263"/>
              <a:gd name="connsiteX50" fmla="*/ 1462087 w 1652587"/>
              <a:gd name="connsiteY50" fmla="*/ 1157288 h 1338263"/>
              <a:gd name="connsiteX51" fmla="*/ 1528762 w 1652587"/>
              <a:gd name="connsiteY51" fmla="*/ 1271588 h 1338263"/>
              <a:gd name="connsiteX52" fmla="*/ 1438275 w 1652587"/>
              <a:gd name="connsiteY52" fmla="*/ 1314450 h 1338263"/>
              <a:gd name="connsiteX53" fmla="*/ 1504950 w 1652587"/>
              <a:gd name="connsiteY53" fmla="*/ 1338263 h 1338263"/>
              <a:gd name="connsiteX54" fmla="*/ 1443037 w 1652587"/>
              <a:gd name="connsiteY54" fmla="*/ 1038225 h 1338263"/>
              <a:gd name="connsiteX55" fmla="*/ 1419225 w 1652587"/>
              <a:gd name="connsiteY55" fmla="*/ 971550 h 1338263"/>
              <a:gd name="connsiteX56" fmla="*/ 1366837 w 1652587"/>
              <a:gd name="connsiteY56" fmla="*/ 971550 h 1338263"/>
              <a:gd name="connsiteX57" fmla="*/ 1319212 w 1652587"/>
              <a:gd name="connsiteY57" fmla="*/ 995363 h 1338263"/>
              <a:gd name="connsiteX58" fmla="*/ 1257300 w 1652587"/>
              <a:gd name="connsiteY58" fmla="*/ 1009650 h 1338263"/>
              <a:gd name="connsiteX59" fmla="*/ 1214437 w 1652587"/>
              <a:gd name="connsiteY59" fmla="*/ 976313 h 1338263"/>
              <a:gd name="connsiteX60" fmla="*/ 1209675 w 1652587"/>
              <a:gd name="connsiteY60" fmla="*/ 1038225 h 1338263"/>
              <a:gd name="connsiteX61" fmla="*/ 1152525 w 1652587"/>
              <a:gd name="connsiteY61" fmla="*/ 990600 h 1338263"/>
              <a:gd name="connsiteX62" fmla="*/ 1100137 w 1652587"/>
              <a:gd name="connsiteY62" fmla="*/ 1028700 h 1338263"/>
              <a:gd name="connsiteX63" fmla="*/ 1057275 w 1652587"/>
              <a:gd name="connsiteY63" fmla="*/ 981075 h 1338263"/>
              <a:gd name="connsiteX64" fmla="*/ 952500 w 1652587"/>
              <a:gd name="connsiteY64" fmla="*/ 890588 h 1338263"/>
              <a:gd name="connsiteX65" fmla="*/ 904875 w 1652587"/>
              <a:gd name="connsiteY65" fmla="*/ 914400 h 1338263"/>
              <a:gd name="connsiteX66" fmla="*/ 819150 w 1652587"/>
              <a:gd name="connsiteY66" fmla="*/ 981075 h 1338263"/>
              <a:gd name="connsiteX67" fmla="*/ 785812 w 1652587"/>
              <a:gd name="connsiteY67" fmla="*/ 947738 h 1338263"/>
              <a:gd name="connsiteX68" fmla="*/ 704850 w 1652587"/>
              <a:gd name="connsiteY68" fmla="*/ 962025 h 1338263"/>
              <a:gd name="connsiteX69" fmla="*/ 576262 w 1652587"/>
              <a:gd name="connsiteY69" fmla="*/ 1004888 h 1338263"/>
              <a:gd name="connsiteX70" fmla="*/ 533400 w 1652587"/>
              <a:gd name="connsiteY70" fmla="*/ 981075 h 1338263"/>
              <a:gd name="connsiteX71" fmla="*/ 504825 w 1652587"/>
              <a:gd name="connsiteY71" fmla="*/ 1023938 h 1338263"/>
              <a:gd name="connsiteX72" fmla="*/ 390525 w 1652587"/>
              <a:gd name="connsiteY72" fmla="*/ 1023938 h 1338263"/>
              <a:gd name="connsiteX73" fmla="*/ 300037 w 1652587"/>
              <a:gd name="connsiteY73" fmla="*/ 995363 h 1338263"/>
              <a:gd name="connsiteX74" fmla="*/ 238125 w 1652587"/>
              <a:gd name="connsiteY74" fmla="*/ 942975 h 1338263"/>
              <a:gd name="connsiteX75" fmla="*/ 180975 w 1652587"/>
              <a:gd name="connsiteY75" fmla="*/ 895350 h 1338263"/>
              <a:gd name="connsiteX76" fmla="*/ 171450 w 1652587"/>
              <a:gd name="connsiteY76" fmla="*/ 838200 h 1338263"/>
              <a:gd name="connsiteX77" fmla="*/ 171450 w 1652587"/>
              <a:gd name="connsiteY77" fmla="*/ 838200 h 1338263"/>
              <a:gd name="connsiteX78" fmla="*/ 52387 w 1652587"/>
              <a:gd name="connsiteY78" fmla="*/ 871538 h 1338263"/>
              <a:gd name="connsiteX0" fmla="*/ 52387 w 1652587"/>
              <a:gd name="connsiteY0" fmla="*/ 871538 h 1314450"/>
              <a:gd name="connsiteX1" fmla="*/ 90487 w 1652587"/>
              <a:gd name="connsiteY1" fmla="*/ 781050 h 1314450"/>
              <a:gd name="connsiteX2" fmla="*/ 119062 w 1652587"/>
              <a:gd name="connsiteY2" fmla="*/ 700088 h 1314450"/>
              <a:gd name="connsiteX3" fmla="*/ 80962 w 1652587"/>
              <a:gd name="connsiteY3" fmla="*/ 638175 h 1314450"/>
              <a:gd name="connsiteX4" fmla="*/ 42862 w 1652587"/>
              <a:gd name="connsiteY4" fmla="*/ 566738 h 1314450"/>
              <a:gd name="connsiteX5" fmla="*/ 0 w 1652587"/>
              <a:gd name="connsiteY5" fmla="*/ 500063 h 1314450"/>
              <a:gd name="connsiteX6" fmla="*/ 38100 w 1652587"/>
              <a:gd name="connsiteY6" fmla="*/ 438150 h 1314450"/>
              <a:gd name="connsiteX7" fmla="*/ 128587 w 1652587"/>
              <a:gd name="connsiteY7" fmla="*/ 414338 h 1314450"/>
              <a:gd name="connsiteX8" fmla="*/ 195262 w 1652587"/>
              <a:gd name="connsiteY8" fmla="*/ 376238 h 1314450"/>
              <a:gd name="connsiteX9" fmla="*/ 228600 w 1652587"/>
              <a:gd name="connsiteY9" fmla="*/ 261938 h 1314450"/>
              <a:gd name="connsiteX10" fmla="*/ 247650 w 1652587"/>
              <a:gd name="connsiteY10" fmla="*/ 142875 h 1314450"/>
              <a:gd name="connsiteX11" fmla="*/ 285750 w 1652587"/>
              <a:gd name="connsiteY11" fmla="*/ 100013 h 1314450"/>
              <a:gd name="connsiteX12" fmla="*/ 333375 w 1652587"/>
              <a:gd name="connsiteY12" fmla="*/ 128588 h 1314450"/>
              <a:gd name="connsiteX13" fmla="*/ 352425 w 1652587"/>
              <a:gd name="connsiteY13" fmla="*/ 138113 h 1314450"/>
              <a:gd name="connsiteX14" fmla="*/ 400050 w 1652587"/>
              <a:gd name="connsiteY14" fmla="*/ 147638 h 1314450"/>
              <a:gd name="connsiteX15" fmla="*/ 376237 w 1652587"/>
              <a:gd name="connsiteY15" fmla="*/ 114300 h 1314450"/>
              <a:gd name="connsiteX16" fmla="*/ 371475 w 1652587"/>
              <a:gd name="connsiteY16" fmla="*/ 100013 h 1314450"/>
              <a:gd name="connsiteX17" fmla="*/ 371475 w 1652587"/>
              <a:gd name="connsiteY17" fmla="*/ 100013 h 1314450"/>
              <a:gd name="connsiteX18" fmla="*/ 428625 w 1652587"/>
              <a:gd name="connsiteY18" fmla="*/ 38100 h 1314450"/>
              <a:gd name="connsiteX19" fmla="*/ 461962 w 1652587"/>
              <a:gd name="connsiteY19" fmla="*/ 66675 h 1314450"/>
              <a:gd name="connsiteX20" fmla="*/ 504825 w 1652587"/>
              <a:gd name="connsiteY20" fmla="*/ 0 h 1314450"/>
              <a:gd name="connsiteX21" fmla="*/ 561975 w 1652587"/>
              <a:gd name="connsiteY21" fmla="*/ 47625 h 1314450"/>
              <a:gd name="connsiteX22" fmla="*/ 590550 w 1652587"/>
              <a:gd name="connsiteY22" fmla="*/ 0 h 1314450"/>
              <a:gd name="connsiteX23" fmla="*/ 647700 w 1652587"/>
              <a:gd name="connsiteY23" fmla="*/ 52388 h 1314450"/>
              <a:gd name="connsiteX24" fmla="*/ 733425 w 1652587"/>
              <a:gd name="connsiteY24" fmla="*/ 95250 h 1314450"/>
              <a:gd name="connsiteX25" fmla="*/ 766762 w 1652587"/>
              <a:gd name="connsiteY25" fmla="*/ 100013 h 1314450"/>
              <a:gd name="connsiteX26" fmla="*/ 828675 w 1652587"/>
              <a:gd name="connsiteY26" fmla="*/ 161925 h 1314450"/>
              <a:gd name="connsiteX27" fmla="*/ 895350 w 1652587"/>
              <a:gd name="connsiteY27" fmla="*/ 180975 h 1314450"/>
              <a:gd name="connsiteX28" fmla="*/ 947737 w 1652587"/>
              <a:gd name="connsiteY28" fmla="*/ 166688 h 1314450"/>
              <a:gd name="connsiteX29" fmla="*/ 990600 w 1652587"/>
              <a:gd name="connsiteY29" fmla="*/ 204788 h 1314450"/>
              <a:gd name="connsiteX30" fmla="*/ 981075 w 1652587"/>
              <a:gd name="connsiteY30" fmla="*/ 261938 h 1314450"/>
              <a:gd name="connsiteX31" fmla="*/ 1157287 w 1652587"/>
              <a:gd name="connsiteY31" fmla="*/ 300038 h 1314450"/>
              <a:gd name="connsiteX32" fmla="*/ 1138237 w 1652587"/>
              <a:gd name="connsiteY32" fmla="*/ 404813 h 1314450"/>
              <a:gd name="connsiteX33" fmla="*/ 1247775 w 1652587"/>
              <a:gd name="connsiteY33" fmla="*/ 471488 h 1314450"/>
              <a:gd name="connsiteX34" fmla="*/ 1219200 w 1652587"/>
              <a:gd name="connsiteY34" fmla="*/ 509588 h 1314450"/>
              <a:gd name="connsiteX35" fmla="*/ 1304925 w 1652587"/>
              <a:gd name="connsiteY35" fmla="*/ 500063 h 1314450"/>
              <a:gd name="connsiteX36" fmla="*/ 1285875 w 1652587"/>
              <a:gd name="connsiteY36" fmla="*/ 557213 h 1314450"/>
              <a:gd name="connsiteX37" fmla="*/ 1333500 w 1652587"/>
              <a:gd name="connsiteY37" fmla="*/ 571500 h 1314450"/>
              <a:gd name="connsiteX38" fmla="*/ 1414462 w 1652587"/>
              <a:gd name="connsiteY38" fmla="*/ 476250 h 1314450"/>
              <a:gd name="connsiteX39" fmla="*/ 1462087 w 1652587"/>
              <a:gd name="connsiteY39" fmla="*/ 509588 h 1314450"/>
              <a:gd name="connsiteX40" fmla="*/ 1462087 w 1652587"/>
              <a:gd name="connsiteY40" fmla="*/ 561975 h 1314450"/>
              <a:gd name="connsiteX41" fmla="*/ 1423987 w 1652587"/>
              <a:gd name="connsiteY41" fmla="*/ 614363 h 1314450"/>
              <a:gd name="connsiteX42" fmla="*/ 1433512 w 1652587"/>
              <a:gd name="connsiteY42" fmla="*/ 676275 h 1314450"/>
              <a:gd name="connsiteX43" fmla="*/ 1395412 w 1652587"/>
              <a:gd name="connsiteY43" fmla="*/ 766763 h 1314450"/>
              <a:gd name="connsiteX44" fmla="*/ 1504950 w 1652587"/>
              <a:gd name="connsiteY44" fmla="*/ 747713 h 1314450"/>
              <a:gd name="connsiteX45" fmla="*/ 1514475 w 1652587"/>
              <a:gd name="connsiteY45" fmla="*/ 790575 h 1314450"/>
              <a:gd name="connsiteX46" fmla="*/ 1547812 w 1652587"/>
              <a:gd name="connsiteY46" fmla="*/ 823913 h 1314450"/>
              <a:gd name="connsiteX47" fmla="*/ 1557337 w 1652587"/>
              <a:gd name="connsiteY47" fmla="*/ 909638 h 1314450"/>
              <a:gd name="connsiteX48" fmla="*/ 1652587 w 1652587"/>
              <a:gd name="connsiteY48" fmla="*/ 923925 h 1314450"/>
              <a:gd name="connsiteX49" fmla="*/ 1476375 w 1652587"/>
              <a:gd name="connsiteY49" fmla="*/ 1095375 h 1314450"/>
              <a:gd name="connsiteX50" fmla="*/ 1462087 w 1652587"/>
              <a:gd name="connsiteY50" fmla="*/ 1157288 h 1314450"/>
              <a:gd name="connsiteX51" fmla="*/ 1528762 w 1652587"/>
              <a:gd name="connsiteY51" fmla="*/ 1271588 h 1314450"/>
              <a:gd name="connsiteX52" fmla="*/ 1438275 w 1652587"/>
              <a:gd name="connsiteY52" fmla="*/ 1314450 h 1314450"/>
              <a:gd name="connsiteX53" fmla="*/ 1443037 w 1652587"/>
              <a:gd name="connsiteY53" fmla="*/ 1038225 h 1314450"/>
              <a:gd name="connsiteX54" fmla="*/ 1419225 w 1652587"/>
              <a:gd name="connsiteY54" fmla="*/ 971550 h 1314450"/>
              <a:gd name="connsiteX55" fmla="*/ 1366837 w 1652587"/>
              <a:gd name="connsiteY55" fmla="*/ 971550 h 1314450"/>
              <a:gd name="connsiteX56" fmla="*/ 1319212 w 1652587"/>
              <a:gd name="connsiteY56" fmla="*/ 995363 h 1314450"/>
              <a:gd name="connsiteX57" fmla="*/ 1257300 w 1652587"/>
              <a:gd name="connsiteY57" fmla="*/ 1009650 h 1314450"/>
              <a:gd name="connsiteX58" fmla="*/ 1214437 w 1652587"/>
              <a:gd name="connsiteY58" fmla="*/ 976313 h 1314450"/>
              <a:gd name="connsiteX59" fmla="*/ 1209675 w 1652587"/>
              <a:gd name="connsiteY59" fmla="*/ 1038225 h 1314450"/>
              <a:gd name="connsiteX60" fmla="*/ 1152525 w 1652587"/>
              <a:gd name="connsiteY60" fmla="*/ 990600 h 1314450"/>
              <a:gd name="connsiteX61" fmla="*/ 1100137 w 1652587"/>
              <a:gd name="connsiteY61" fmla="*/ 1028700 h 1314450"/>
              <a:gd name="connsiteX62" fmla="*/ 1057275 w 1652587"/>
              <a:gd name="connsiteY62" fmla="*/ 981075 h 1314450"/>
              <a:gd name="connsiteX63" fmla="*/ 952500 w 1652587"/>
              <a:gd name="connsiteY63" fmla="*/ 890588 h 1314450"/>
              <a:gd name="connsiteX64" fmla="*/ 904875 w 1652587"/>
              <a:gd name="connsiteY64" fmla="*/ 914400 h 1314450"/>
              <a:gd name="connsiteX65" fmla="*/ 819150 w 1652587"/>
              <a:gd name="connsiteY65" fmla="*/ 981075 h 1314450"/>
              <a:gd name="connsiteX66" fmla="*/ 785812 w 1652587"/>
              <a:gd name="connsiteY66" fmla="*/ 947738 h 1314450"/>
              <a:gd name="connsiteX67" fmla="*/ 704850 w 1652587"/>
              <a:gd name="connsiteY67" fmla="*/ 962025 h 1314450"/>
              <a:gd name="connsiteX68" fmla="*/ 576262 w 1652587"/>
              <a:gd name="connsiteY68" fmla="*/ 1004888 h 1314450"/>
              <a:gd name="connsiteX69" fmla="*/ 533400 w 1652587"/>
              <a:gd name="connsiteY69" fmla="*/ 981075 h 1314450"/>
              <a:gd name="connsiteX70" fmla="*/ 504825 w 1652587"/>
              <a:gd name="connsiteY70" fmla="*/ 1023938 h 1314450"/>
              <a:gd name="connsiteX71" fmla="*/ 390525 w 1652587"/>
              <a:gd name="connsiteY71" fmla="*/ 1023938 h 1314450"/>
              <a:gd name="connsiteX72" fmla="*/ 300037 w 1652587"/>
              <a:gd name="connsiteY72" fmla="*/ 995363 h 1314450"/>
              <a:gd name="connsiteX73" fmla="*/ 238125 w 1652587"/>
              <a:gd name="connsiteY73" fmla="*/ 942975 h 1314450"/>
              <a:gd name="connsiteX74" fmla="*/ 180975 w 1652587"/>
              <a:gd name="connsiteY74" fmla="*/ 895350 h 1314450"/>
              <a:gd name="connsiteX75" fmla="*/ 171450 w 1652587"/>
              <a:gd name="connsiteY75" fmla="*/ 838200 h 1314450"/>
              <a:gd name="connsiteX76" fmla="*/ 171450 w 1652587"/>
              <a:gd name="connsiteY76" fmla="*/ 838200 h 1314450"/>
              <a:gd name="connsiteX77" fmla="*/ 52387 w 1652587"/>
              <a:gd name="connsiteY77" fmla="*/ 871538 h 1314450"/>
              <a:gd name="connsiteX0" fmla="*/ 52387 w 1652587"/>
              <a:gd name="connsiteY0" fmla="*/ 871538 h 1271588"/>
              <a:gd name="connsiteX1" fmla="*/ 90487 w 1652587"/>
              <a:gd name="connsiteY1" fmla="*/ 781050 h 1271588"/>
              <a:gd name="connsiteX2" fmla="*/ 119062 w 1652587"/>
              <a:gd name="connsiteY2" fmla="*/ 700088 h 1271588"/>
              <a:gd name="connsiteX3" fmla="*/ 80962 w 1652587"/>
              <a:gd name="connsiteY3" fmla="*/ 638175 h 1271588"/>
              <a:gd name="connsiteX4" fmla="*/ 42862 w 1652587"/>
              <a:gd name="connsiteY4" fmla="*/ 566738 h 1271588"/>
              <a:gd name="connsiteX5" fmla="*/ 0 w 1652587"/>
              <a:gd name="connsiteY5" fmla="*/ 500063 h 1271588"/>
              <a:gd name="connsiteX6" fmla="*/ 38100 w 1652587"/>
              <a:gd name="connsiteY6" fmla="*/ 438150 h 1271588"/>
              <a:gd name="connsiteX7" fmla="*/ 128587 w 1652587"/>
              <a:gd name="connsiteY7" fmla="*/ 414338 h 1271588"/>
              <a:gd name="connsiteX8" fmla="*/ 195262 w 1652587"/>
              <a:gd name="connsiteY8" fmla="*/ 376238 h 1271588"/>
              <a:gd name="connsiteX9" fmla="*/ 228600 w 1652587"/>
              <a:gd name="connsiteY9" fmla="*/ 261938 h 1271588"/>
              <a:gd name="connsiteX10" fmla="*/ 247650 w 1652587"/>
              <a:gd name="connsiteY10" fmla="*/ 142875 h 1271588"/>
              <a:gd name="connsiteX11" fmla="*/ 285750 w 1652587"/>
              <a:gd name="connsiteY11" fmla="*/ 100013 h 1271588"/>
              <a:gd name="connsiteX12" fmla="*/ 333375 w 1652587"/>
              <a:gd name="connsiteY12" fmla="*/ 128588 h 1271588"/>
              <a:gd name="connsiteX13" fmla="*/ 352425 w 1652587"/>
              <a:gd name="connsiteY13" fmla="*/ 138113 h 1271588"/>
              <a:gd name="connsiteX14" fmla="*/ 400050 w 1652587"/>
              <a:gd name="connsiteY14" fmla="*/ 147638 h 1271588"/>
              <a:gd name="connsiteX15" fmla="*/ 376237 w 1652587"/>
              <a:gd name="connsiteY15" fmla="*/ 114300 h 1271588"/>
              <a:gd name="connsiteX16" fmla="*/ 371475 w 1652587"/>
              <a:gd name="connsiteY16" fmla="*/ 100013 h 1271588"/>
              <a:gd name="connsiteX17" fmla="*/ 371475 w 1652587"/>
              <a:gd name="connsiteY17" fmla="*/ 100013 h 1271588"/>
              <a:gd name="connsiteX18" fmla="*/ 428625 w 1652587"/>
              <a:gd name="connsiteY18" fmla="*/ 38100 h 1271588"/>
              <a:gd name="connsiteX19" fmla="*/ 461962 w 1652587"/>
              <a:gd name="connsiteY19" fmla="*/ 66675 h 1271588"/>
              <a:gd name="connsiteX20" fmla="*/ 504825 w 1652587"/>
              <a:gd name="connsiteY20" fmla="*/ 0 h 1271588"/>
              <a:gd name="connsiteX21" fmla="*/ 561975 w 1652587"/>
              <a:gd name="connsiteY21" fmla="*/ 47625 h 1271588"/>
              <a:gd name="connsiteX22" fmla="*/ 590550 w 1652587"/>
              <a:gd name="connsiteY22" fmla="*/ 0 h 1271588"/>
              <a:gd name="connsiteX23" fmla="*/ 647700 w 1652587"/>
              <a:gd name="connsiteY23" fmla="*/ 52388 h 1271588"/>
              <a:gd name="connsiteX24" fmla="*/ 733425 w 1652587"/>
              <a:gd name="connsiteY24" fmla="*/ 95250 h 1271588"/>
              <a:gd name="connsiteX25" fmla="*/ 766762 w 1652587"/>
              <a:gd name="connsiteY25" fmla="*/ 100013 h 1271588"/>
              <a:gd name="connsiteX26" fmla="*/ 828675 w 1652587"/>
              <a:gd name="connsiteY26" fmla="*/ 161925 h 1271588"/>
              <a:gd name="connsiteX27" fmla="*/ 895350 w 1652587"/>
              <a:gd name="connsiteY27" fmla="*/ 180975 h 1271588"/>
              <a:gd name="connsiteX28" fmla="*/ 947737 w 1652587"/>
              <a:gd name="connsiteY28" fmla="*/ 166688 h 1271588"/>
              <a:gd name="connsiteX29" fmla="*/ 990600 w 1652587"/>
              <a:gd name="connsiteY29" fmla="*/ 204788 h 1271588"/>
              <a:gd name="connsiteX30" fmla="*/ 981075 w 1652587"/>
              <a:gd name="connsiteY30" fmla="*/ 261938 h 1271588"/>
              <a:gd name="connsiteX31" fmla="*/ 1157287 w 1652587"/>
              <a:gd name="connsiteY31" fmla="*/ 300038 h 1271588"/>
              <a:gd name="connsiteX32" fmla="*/ 1138237 w 1652587"/>
              <a:gd name="connsiteY32" fmla="*/ 404813 h 1271588"/>
              <a:gd name="connsiteX33" fmla="*/ 1247775 w 1652587"/>
              <a:gd name="connsiteY33" fmla="*/ 471488 h 1271588"/>
              <a:gd name="connsiteX34" fmla="*/ 1219200 w 1652587"/>
              <a:gd name="connsiteY34" fmla="*/ 509588 h 1271588"/>
              <a:gd name="connsiteX35" fmla="*/ 1304925 w 1652587"/>
              <a:gd name="connsiteY35" fmla="*/ 500063 h 1271588"/>
              <a:gd name="connsiteX36" fmla="*/ 1285875 w 1652587"/>
              <a:gd name="connsiteY36" fmla="*/ 557213 h 1271588"/>
              <a:gd name="connsiteX37" fmla="*/ 1333500 w 1652587"/>
              <a:gd name="connsiteY37" fmla="*/ 571500 h 1271588"/>
              <a:gd name="connsiteX38" fmla="*/ 1414462 w 1652587"/>
              <a:gd name="connsiteY38" fmla="*/ 476250 h 1271588"/>
              <a:gd name="connsiteX39" fmla="*/ 1462087 w 1652587"/>
              <a:gd name="connsiteY39" fmla="*/ 509588 h 1271588"/>
              <a:gd name="connsiteX40" fmla="*/ 1462087 w 1652587"/>
              <a:gd name="connsiteY40" fmla="*/ 561975 h 1271588"/>
              <a:gd name="connsiteX41" fmla="*/ 1423987 w 1652587"/>
              <a:gd name="connsiteY41" fmla="*/ 614363 h 1271588"/>
              <a:gd name="connsiteX42" fmla="*/ 1433512 w 1652587"/>
              <a:gd name="connsiteY42" fmla="*/ 676275 h 1271588"/>
              <a:gd name="connsiteX43" fmla="*/ 1395412 w 1652587"/>
              <a:gd name="connsiteY43" fmla="*/ 766763 h 1271588"/>
              <a:gd name="connsiteX44" fmla="*/ 1504950 w 1652587"/>
              <a:gd name="connsiteY44" fmla="*/ 747713 h 1271588"/>
              <a:gd name="connsiteX45" fmla="*/ 1514475 w 1652587"/>
              <a:gd name="connsiteY45" fmla="*/ 790575 h 1271588"/>
              <a:gd name="connsiteX46" fmla="*/ 1547812 w 1652587"/>
              <a:gd name="connsiteY46" fmla="*/ 823913 h 1271588"/>
              <a:gd name="connsiteX47" fmla="*/ 1557337 w 1652587"/>
              <a:gd name="connsiteY47" fmla="*/ 909638 h 1271588"/>
              <a:gd name="connsiteX48" fmla="*/ 1652587 w 1652587"/>
              <a:gd name="connsiteY48" fmla="*/ 923925 h 1271588"/>
              <a:gd name="connsiteX49" fmla="*/ 1476375 w 1652587"/>
              <a:gd name="connsiteY49" fmla="*/ 1095375 h 1271588"/>
              <a:gd name="connsiteX50" fmla="*/ 1462087 w 1652587"/>
              <a:gd name="connsiteY50" fmla="*/ 1157288 h 1271588"/>
              <a:gd name="connsiteX51" fmla="*/ 1528762 w 1652587"/>
              <a:gd name="connsiteY51" fmla="*/ 1271588 h 1271588"/>
              <a:gd name="connsiteX52" fmla="*/ 1443037 w 1652587"/>
              <a:gd name="connsiteY52" fmla="*/ 1038225 h 1271588"/>
              <a:gd name="connsiteX53" fmla="*/ 1419225 w 1652587"/>
              <a:gd name="connsiteY53" fmla="*/ 971550 h 1271588"/>
              <a:gd name="connsiteX54" fmla="*/ 1366837 w 1652587"/>
              <a:gd name="connsiteY54" fmla="*/ 971550 h 1271588"/>
              <a:gd name="connsiteX55" fmla="*/ 1319212 w 1652587"/>
              <a:gd name="connsiteY55" fmla="*/ 995363 h 1271588"/>
              <a:gd name="connsiteX56" fmla="*/ 1257300 w 1652587"/>
              <a:gd name="connsiteY56" fmla="*/ 1009650 h 1271588"/>
              <a:gd name="connsiteX57" fmla="*/ 1214437 w 1652587"/>
              <a:gd name="connsiteY57" fmla="*/ 976313 h 1271588"/>
              <a:gd name="connsiteX58" fmla="*/ 1209675 w 1652587"/>
              <a:gd name="connsiteY58" fmla="*/ 1038225 h 1271588"/>
              <a:gd name="connsiteX59" fmla="*/ 1152525 w 1652587"/>
              <a:gd name="connsiteY59" fmla="*/ 990600 h 1271588"/>
              <a:gd name="connsiteX60" fmla="*/ 1100137 w 1652587"/>
              <a:gd name="connsiteY60" fmla="*/ 1028700 h 1271588"/>
              <a:gd name="connsiteX61" fmla="*/ 1057275 w 1652587"/>
              <a:gd name="connsiteY61" fmla="*/ 981075 h 1271588"/>
              <a:gd name="connsiteX62" fmla="*/ 952500 w 1652587"/>
              <a:gd name="connsiteY62" fmla="*/ 890588 h 1271588"/>
              <a:gd name="connsiteX63" fmla="*/ 904875 w 1652587"/>
              <a:gd name="connsiteY63" fmla="*/ 914400 h 1271588"/>
              <a:gd name="connsiteX64" fmla="*/ 819150 w 1652587"/>
              <a:gd name="connsiteY64" fmla="*/ 981075 h 1271588"/>
              <a:gd name="connsiteX65" fmla="*/ 785812 w 1652587"/>
              <a:gd name="connsiteY65" fmla="*/ 947738 h 1271588"/>
              <a:gd name="connsiteX66" fmla="*/ 704850 w 1652587"/>
              <a:gd name="connsiteY66" fmla="*/ 962025 h 1271588"/>
              <a:gd name="connsiteX67" fmla="*/ 576262 w 1652587"/>
              <a:gd name="connsiteY67" fmla="*/ 1004888 h 1271588"/>
              <a:gd name="connsiteX68" fmla="*/ 533400 w 1652587"/>
              <a:gd name="connsiteY68" fmla="*/ 981075 h 1271588"/>
              <a:gd name="connsiteX69" fmla="*/ 504825 w 1652587"/>
              <a:gd name="connsiteY69" fmla="*/ 1023938 h 1271588"/>
              <a:gd name="connsiteX70" fmla="*/ 390525 w 1652587"/>
              <a:gd name="connsiteY70" fmla="*/ 1023938 h 1271588"/>
              <a:gd name="connsiteX71" fmla="*/ 300037 w 1652587"/>
              <a:gd name="connsiteY71" fmla="*/ 995363 h 1271588"/>
              <a:gd name="connsiteX72" fmla="*/ 238125 w 1652587"/>
              <a:gd name="connsiteY72" fmla="*/ 942975 h 1271588"/>
              <a:gd name="connsiteX73" fmla="*/ 180975 w 1652587"/>
              <a:gd name="connsiteY73" fmla="*/ 895350 h 1271588"/>
              <a:gd name="connsiteX74" fmla="*/ 171450 w 1652587"/>
              <a:gd name="connsiteY74" fmla="*/ 838200 h 1271588"/>
              <a:gd name="connsiteX75" fmla="*/ 171450 w 1652587"/>
              <a:gd name="connsiteY75" fmla="*/ 838200 h 1271588"/>
              <a:gd name="connsiteX76" fmla="*/ 52387 w 1652587"/>
              <a:gd name="connsiteY76" fmla="*/ 871538 h 1271588"/>
              <a:gd name="connsiteX0" fmla="*/ 52387 w 1652587"/>
              <a:gd name="connsiteY0" fmla="*/ 871538 h 1157288"/>
              <a:gd name="connsiteX1" fmla="*/ 90487 w 1652587"/>
              <a:gd name="connsiteY1" fmla="*/ 781050 h 1157288"/>
              <a:gd name="connsiteX2" fmla="*/ 119062 w 1652587"/>
              <a:gd name="connsiteY2" fmla="*/ 700088 h 1157288"/>
              <a:gd name="connsiteX3" fmla="*/ 80962 w 1652587"/>
              <a:gd name="connsiteY3" fmla="*/ 638175 h 1157288"/>
              <a:gd name="connsiteX4" fmla="*/ 42862 w 1652587"/>
              <a:gd name="connsiteY4" fmla="*/ 566738 h 1157288"/>
              <a:gd name="connsiteX5" fmla="*/ 0 w 1652587"/>
              <a:gd name="connsiteY5" fmla="*/ 500063 h 1157288"/>
              <a:gd name="connsiteX6" fmla="*/ 38100 w 1652587"/>
              <a:gd name="connsiteY6" fmla="*/ 438150 h 1157288"/>
              <a:gd name="connsiteX7" fmla="*/ 128587 w 1652587"/>
              <a:gd name="connsiteY7" fmla="*/ 414338 h 1157288"/>
              <a:gd name="connsiteX8" fmla="*/ 195262 w 1652587"/>
              <a:gd name="connsiteY8" fmla="*/ 376238 h 1157288"/>
              <a:gd name="connsiteX9" fmla="*/ 228600 w 1652587"/>
              <a:gd name="connsiteY9" fmla="*/ 261938 h 1157288"/>
              <a:gd name="connsiteX10" fmla="*/ 247650 w 1652587"/>
              <a:gd name="connsiteY10" fmla="*/ 142875 h 1157288"/>
              <a:gd name="connsiteX11" fmla="*/ 285750 w 1652587"/>
              <a:gd name="connsiteY11" fmla="*/ 100013 h 1157288"/>
              <a:gd name="connsiteX12" fmla="*/ 333375 w 1652587"/>
              <a:gd name="connsiteY12" fmla="*/ 128588 h 1157288"/>
              <a:gd name="connsiteX13" fmla="*/ 352425 w 1652587"/>
              <a:gd name="connsiteY13" fmla="*/ 138113 h 1157288"/>
              <a:gd name="connsiteX14" fmla="*/ 400050 w 1652587"/>
              <a:gd name="connsiteY14" fmla="*/ 147638 h 1157288"/>
              <a:gd name="connsiteX15" fmla="*/ 376237 w 1652587"/>
              <a:gd name="connsiteY15" fmla="*/ 114300 h 1157288"/>
              <a:gd name="connsiteX16" fmla="*/ 371475 w 1652587"/>
              <a:gd name="connsiteY16" fmla="*/ 100013 h 1157288"/>
              <a:gd name="connsiteX17" fmla="*/ 371475 w 1652587"/>
              <a:gd name="connsiteY17" fmla="*/ 100013 h 1157288"/>
              <a:gd name="connsiteX18" fmla="*/ 428625 w 1652587"/>
              <a:gd name="connsiteY18" fmla="*/ 38100 h 1157288"/>
              <a:gd name="connsiteX19" fmla="*/ 461962 w 1652587"/>
              <a:gd name="connsiteY19" fmla="*/ 66675 h 1157288"/>
              <a:gd name="connsiteX20" fmla="*/ 504825 w 1652587"/>
              <a:gd name="connsiteY20" fmla="*/ 0 h 1157288"/>
              <a:gd name="connsiteX21" fmla="*/ 561975 w 1652587"/>
              <a:gd name="connsiteY21" fmla="*/ 47625 h 1157288"/>
              <a:gd name="connsiteX22" fmla="*/ 590550 w 1652587"/>
              <a:gd name="connsiteY22" fmla="*/ 0 h 1157288"/>
              <a:gd name="connsiteX23" fmla="*/ 647700 w 1652587"/>
              <a:gd name="connsiteY23" fmla="*/ 52388 h 1157288"/>
              <a:gd name="connsiteX24" fmla="*/ 733425 w 1652587"/>
              <a:gd name="connsiteY24" fmla="*/ 95250 h 1157288"/>
              <a:gd name="connsiteX25" fmla="*/ 766762 w 1652587"/>
              <a:gd name="connsiteY25" fmla="*/ 100013 h 1157288"/>
              <a:gd name="connsiteX26" fmla="*/ 828675 w 1652587"/>
              <a:gd name="connsiteY26" fmla="*/ 161925 h 1157288"/>
              <a:gd name="connsiteX27" fmla="*/ 895350 w 1652587"/>
              <a:gd name="connsiteY27" fmla="*/ 180975 h 1157288"/>
              <a:gd name="connsiteX28" fmla="*/ 947737 w 1652587"/>
              <a:gd name="connsiteY28" fmla="*/ 166688 h 1157288"/>
              <a:gd name="connsiteX29" fmla="*/ 990600 w 1652587"/>
              <a:gd name="connsiteY29" fmla="*/ 204788 h 1157288"/>
              <a:gd name="connsiteX30" fmla="*/ 981075 w 1652587"/>
              <a:gd name="connsiteY30" fmla="*/ 261938 h 1157288"/>
              <a:gd name="connsiteX31" fmla="*/ 1157287 w 1652587"/>
              <a:gd name="connsiteY31" fmla="*/ 300038 h 1157288"/>
              <a:gd name="connsiteX32" fmla="*/ 1138237 w 1652587"/>
              <a:gd name="connsiteY32" fmla="*/ 404813 h 1157288"/>
              <a:gd name="connsiteX33" fmla="*/ 1247775 w 1652587"/>
              <a:gd name="connsiteY33" fmla="*/ 471488 h 1157288"/>
              <a:gd name="connsiteX34" fmla="*/ 1219200 w 1652587"/>
              <a:gd name="connsiteY34" fmla="*/ 509588 h 1157288"/>
              <a:gd name="connsiteX35" fmla="*/ 1304925 w 1652587"/>
              <a:gd name="connsiteY35" fmla="*/ 500063 h 1157288"/>
              <a:gd name="connsiteX36" fmla="*/ 1285875 w 1652587"/>
              <a:gd name="connsiteY36" fmla="*/ 557213 h 1157288"/>
              <a:gd name="connsiteX37" fmla="*/ 1333500 w 1652587"/>
              <a:gd name="connsiteY37" fmla="*/ 571500 h 1157288"/>
              <a:gd name="connsiteX38" fmla="*/ 1414462 w 1652587"/>
              <a:gd name="connsiteY38" fmla="*/ 476250 h 1157288"/>
              <a:gd name="connsiteX39" fmla="*/ 1462087 w 1652587"/>
              <a:gd name="connsiteY39" fmla="*/ 509588 h 1157288"/>
              <a:gd name="connsiteX40" fmla="*/ 1462087 w 1652587"/>
              <a:gd name="connsiteY40" fmla="*/ 561975 h 1157288"/>
              <a:gd name="connsiteX41" fmla="*/ 1423987 w 1652587"/>
              <a:gd name="connsiteY41" fmla="*/ 614363 h 1157288"/>
              <a:gd name="connsiteX42" fmla="*/ 1433512 w 1652587"/>
              <a:gd name="connsiteY42" fmla="*/ 676275 h 1157288"/>
              <a:gd name="connsiteX43" fmla="*/ 1395412 w 1652587"/>
              <a:gd name="connsiteY43" fmla="*/ 766763 h 1157288"/>
              <a:gd name="connsiteX44" fmla="*/ 1504950 w 1652587"/>
              <a:gd name="connsiteY44" fmla="*/ 747713 h 1157288"/>
              <a:gd name="connsiteX45" fmla="*/ 1514475 w 1652587"/>
              <a:gd name="connsiteY45" fmla="*/ 790575 h 1157288"/>
              <a:gd name="connsiteX46" fmla="*/ 1547812 w 1652587"/>
              <a:gd name="connsiteY46" fmla="*/ 823913 h 1157288"/>
              <a:gd name="connsiteX47" fmla="*/ 1557337 w 1652587"/>
              <a:gd name="connsiteY47" fmla="*/ 909638 h 1157288"/>
              <a:gd name="connsiteX48" fmla="*/ 1652587 w 1652587"/>
              <a:gd name="connsiteY48" fmla="*/ 923925 h 1157288"/>
              <a:gd name="connsiteX49" fmla="*/ 1476375 w 1652587"/>
              <a:gd name="connsiteY49" fmla="*/ 1095375 h 1157288"/>
              <a:gd name="connsiteX50" fmla="*/ 1462087 w 1652587"/>
              <a:gd name="connsiteY50" fmla="*/ 1157288 h 1157288"/>
              <a:gd name="connsiteX51" fmla="*/ 1443037 w 1652587"/>
              <a:gd name="connsiteY51" fmla="*/ 1038225 h 1157288"/>
              <a:gd name="connsiteX52" fmla="*/ 1419225 w 1652587"/>
              <a:gd name="connsiteY52" fmla="*/ 971550 h 1157288"/>
              <a:gd name="connsiteX53" fmla="*/ 1366837 w 1652587"/>
              <a:gd name="connsiteY53" fmla="*/ 971550 h 1157288"/>
              <a:gd name="connsiteX54" fmla="*/ 1319212 w 1652587"/>
              <a:gd name="connsiteY54" fmla="*/ 995363 h 1157288"/>
              <a:gd name="connsiteX55" fmla="*/ 1257300 w 1652587"/>
              <a:gd name="connsiteY55" fmla="*/ 1009650 h 1157288"/>
              <a:gd name="connsiteX56" fmla="*/ 1214437 w 1652587"/>
              <a:gd name="connsiteY56" fmla="*/ 976313 h 1157288"/>
              <a:gd name="connsiteX57" fmla="*/ 1209675 w 1652587"/>
              <a:gd name="connsiteY57" fmla="*/ 1038225 h 1157288"/>
              <a:gd name="connsiteX58" fmla="*/ 1152525 w 1652587"/>
              <a:gd name="connsiteY58" fmla="*/ 990600 h 1157288"/>
              <a:gd name="connsiteX59" fmla="*/ 1100137 w 1652587"/>
              <a:gd name="connsiteY59" fmla="*/ 1028700 h 1157288"/>
              <a:gd name="connsiteX60" fmla="*/ 1057275 w 1652587"/>
              <a:gd name="connsiteY60" fmla="*/ 981075 h 1157288"/>
              <a:gd name="connsiteX61" fmla="*/ 952500 w 1652587"/>
              <a:gd name="connsiteY61" fmla="*/ 890588 h 1157288"/>
              <a:gd name="connsiteX62" fmla="*/ 904875 w 1652587"/>
              <a:gd name="connsiteY62" fmla="*/ 914400 h 1157288"/>
              <a:gd name="connsiteX63" fmla="*/ 819150 w 1652587"/>
              <a:gd name="connsiteY63" fmla="*/ 981075 h 1157288"/>
              <a:gd name="connsiteX64" fmla="*/ 785812 w 1652587"/>
              <a:gd name="connsiteY64" fmla="*/ 947738 h 1157288"/>
              <a:gd name="connsiteX65" fmla="*/ 704850 w 1652587"/>
              <a:gd name="connsiteY65" fmla="*/ 962025 h 1157288"/>
              <a:gd name="connsiteX66" fmla="*/ 576262 w 1652587"/>
              <a:gd name="connsiteY66" fmla="*/ 1004888 h 1157288"/>
              <a:gd name="connsiteX67" fmla="*/ 533400 w 1652587"/>
              <a:gd name="connsiteY67" fmla="*/ 981075 h 1157288"/>
              <a:gd name="connsiteX68" fmla="*/ 504825 w 1652587"/>
              <a:gd name="connsiteY68" fmla="*/ 1023938 h 1157288"/>
              <a:gd name="connsiteX69" fmla="*/ 390525 w 1652587"/>
              <a:gd name="connsiteY69" fmla="*/ 1023938 h 1157288"/>
              <a:gd name="connsiteX70" fmla="*/ 300037 w 1652587"/>
              <a:gd name="connsiteY70" fmla="*/ 995363 h 1157288"/>
              <a:gd name="connsiteX71" fmla="*/ 238125 w 1652587"/>
              <a:gd name="connsiteY71" fmla="*/ 942975 h 1157288"/>
              <a:gd name="connsiteX72" fmla="*/ 180975 w 1652587"/>
              <a:gd name="connsiteY72" fmla="*/ 895350 h 1157288"/>
              <a:gd name="connsiteX73" fmla="*/ 171450 w 1652587"/>
              <a:gd name="connsiteY73" fmla="*/ 838200 h 1157288"/>
              <a:gd name="connsiteX74" fmla="*/ 171450 w 1652587"/>
              <a:gd name="connsiteY74" fmla="*/ 838200 h 1157288"/>
              <a:gd name="connsiteX75" fmla="*/ 52387 w 1652587"/>
              <a:gd name="connsiteY75" fmla="*/ 871538 h 1157288"/>
              <a:gd name="connsiteX0" fmla="*/ 52387 w 1652587"/>
              <a:gd name="connsiteY0" fmla="*/ 871538 h 1104900"/>
              <a:gd name="connsiteX1" fmla="*/ 90487 w 1652587"/>
              <a:gd name="connsiteY1" fmla="*/ 781050 h 1104900"/>
              <a:gd name="connsiteX2" fmla="*/ 119062 w 1652587"/>
              <a:gd name="connsiteY2" fmla="*/ 700088 h 1104900"/>
              <a:gd name="connsiteX3" fmla="*/ 80962 w 1652587"/>
              <a:gd name="connsiteY3" fmla="*/ 638175 h 1104900"/>
              <a:gd name="connsiteX4" fmla="*/ 42862 w 1652587"/>
              <a:gd name="connsiteY4" fmla="*/ 566738 h 1104900"/>
              <a:gd name="connsiteX5" fmla="*/ 0 w 1652587"/>
              <a:gd name="connsiteY5" fmla="*/ 500063 h 1104900"/>
              <a:gd name="connsiteX6" fmla="*/ 38100 w 1652587"/>
              <a:gd name="connsiteY6" fmla="*/ 438150 h 1104900"/>
              <a:gd name="connsiteX7" fmla="*/ 128587 w 1652587"/>
              <a:gd name="connsiteY7" fmla="*/ 414338 h 1104900"/>
              <a:gd name="connsiteX8" fmla="*/ 195262 w 1652587"/>
              <a:gd name="connsiteY8" fmla="*/ 376238 h 1104900"/>
              <a:gd name="connsiteX9" fmla="*/ 228600 w 1652587"/>
              <a:gd name="connsiteY9" fmla="*/ 261938 h 1104900"/>
              <a:gd name="connsiteX10" fmla="*/ 247650 w 1652587"/>
              <a:gd name="connsiteY10" fmla="*/ 142875 h 1104900"/>
              <a:gd name="connsiteX11" fmla="*/ 285750 w 1652587"/>
              <a:gd name="connsiteY11" fmla="*/ 100013 h 1104900"/>
              <a:gd name="connsiteX12" fmla="*/ 333375 w 1652587"/>
              <a:gd name="connsiteY12" fmla="*/ 128588 h 1104900"/>
              <a:gd name="connsiteX13" fmla="*/ 352425 w 1652587"/>
              <a:gd name="connsiteY13" fmla="*/ 138113 h 1104900"/>
              <a:gd name="connsiteX14" fmla="*/ 400050 w 1652587"/>
              <a:gd name="connsiteY14" fmla="*/ 147638 h 1104900"/>
              <a:gd name="connsiteX15" fmla="*/ 376237 w 1652587"/>
              <a:gd name="connsiteY15" fmla="*/ 114300 h 1104900"/>
              <a:gd name="connsiteX16" fmla="*/ 371475 w 1652587"/>
              <a:gd name="connsiteY16" fmla="*/ 100013 h 1104900"/>
              <a:gd name="connsiteX17" fmla="*/ 371475 w 1652587"/>
              <a:gd name="connsiteY17" fmla="*/ 100013 h 1104900"/>
              <a:gd name="connsiteX18" fmla="*/ 428625 w 1652587"/>
              <a:gd name="connsiteY18" fmla="*/ 38100 h 1104900"/>
              <a:gd name="connsiteX19" fmla="*/ 461962 w 1652587"/>
              <a:gd name="connsiteY19" fmla="*/ 66675 h 1104900"/>
              <a:gd name="connsiteX20" fmla="*/ 504825 w 1652587"/>
              <a:gd name="connsiteY20" fmla="*/ 0 h 1104900"/>
              <a:gd name="connsiteX21" fmla="*/ 561975 w 1652587"/>
              <a:gd name="connsiteY21" fmla="*/ 47625 h 1104900"/>
              <a:gd name="connsiteX22" fmla="*/ 590550 w 1652587"/>
              <a:gd name="connsiteY22" fmla="*/ 0 h 1104900"/>
              <a:gd name="connsiteX23" fmla="*/ 647700 w 1652587"/>
              <a:gd name="connsiteY23" fmla="*/ 52388 h 1104900"/>
              <a:gd name="connsiteX24" fmla="*/ 733425 w 1652587"/>
              <a:gd name="connsiteY24" fmla="*/ 95250 h 1104900"/>
              <a:gd name="connsiteX25" fmla="*/ 766762 w 1652587"/>
              <a:gd name="connsiteY25" fmla="*/ 100013 h 1104900"/>
              <a:gd name="connsiteX26" fmla="*/ 828675 w 1652587"/>
              <a:gd name="connsiteY26" fmla="*/ 161925 h 1104900"/>
              <a:gd name="connsiteX27" fmla="*/ 895350 w 1652587"/>
              <a:gd name="connsiteY27" fmla="*/ 180975 h 1104900"/>
              <a:gd name="connsiteX28" fmla="*/ 947737 w 1652587"/>
              <a:gd name="connsiteY28" fmla="*/ 166688 h 1104900"/>
              <a:gd name="connsiteX29" fmla="*/ 990600 w 1652587"/>
              <a:gd name="connsiteY29" fmla="*/ 204788 h 1104900"/>
              <a:gd name="connsiteX30" fmla="*/ 981075 w 1652587"/>
              <a:gd name="connsiteY30" fmla="*/ 261938 h 1104900"/>
              <a:gd name="connsiteX31" fmla="*/ 1157287 w 1652587"/>
              <a:gd name="connsiteY31" fmla="*/ 300038 h 1104900"/>
              <a:gd name="connsiteX32" fmla="*/ 1138237 w 1652587"/>
              <a:gd name="connsiteY32" fmla="*/ 404813 h 1104900"/>
              <a:gd name="connsiteX33" fmla="*/ 1247775 w 1652587"/>
              <a:gd name="connsiteY33" fmla="*/ 471488 h 1104900"/>
              <a:gd name="connsiteX34" fmla="*/ 1219200 w 1652587"/>
              <a:gd name="connsiteY34" fmla="*/ 509588 h 1104900"/>
              <a:gd name="connsiteX35" fmla="*/ 1304925 w 1652587"/>
              <a:gd name="connsiteY35" fmla="*/ 500063 h 1104900"/>
              <a:gd name="connsiteX36" fmla="*/ 1285875 w 1652587"/>
              <a:gd name="connsiteY36" fmla="*/ 557213 h 1104900"/>
              <a:gd name="connsiteX37" fmla="*/ 1333500 w 1652587"/>
              <a:gd name="connsiteY37" fmla="*/ 571500 h 1104900"/>
              <a:gd name="connsiteX38" fmla="*/ 1414462 w 1652587"/>
              <a:gd name="connsiteY38" fmla="*/ 476250 h 1104900"/>
              <a:gd name="connsiteX39" fmla="*/ 1462087 w 1652587"/>
              <a:gd name="connsiteY39" fmla="*/ 509588 h 1104900"/>
              <a:gd name="connsiteX40" fmla="*/ 1462087 w 1652587"/>
              <a:gd name="connsiteY40" fmla="*/ 561975 h 1104900"/>
              <a:gd name="connsiteX41" fmla="*/ 1423987 w 1652587"/>
              <a:gd name="connsiteY41" fmla="*/ 614363 h 1104900"/>
              <a:gd name="connsiteX42" fmla="*/ 1433512 w 1652587"/>
              <a:gd name="connsiteY42" fmla="*/ 676275 h 1104900"/>
              <a:gd name="connsiteX43" fmla="*/ 1395412 w 1652587"/>
              <a:gd name="connsiteY43" fmla="*/ 766763 h 1104900"/>
              <a:gd name="connsiteX44" fmla="*/ 1504950 w 1652587"/>
              <a:gd name="connsiteY44" fmla="*/ 747713 h 1104900"/>
              <a:gd name="connsiteX45" fmla="*/ 1514475 w 1652587"/>
              <a:gd name="connsiteY45" fmla="*/ 790575 h 1104900"/>
              <a:gd name="connsiteX46" fmla="*/ 1547812 w 1652587"/>
              <a:gd name="connsiteY46" fmla="*/ 823913 h 1104900"/>
              <a:gd name="connsiteX47" fmla="*/ 1557337 w 1652587"/>
              <a:gd name="connsiteY47" fmla="*/ 909638 h 1104900"/>
              <a:gd name="connsiteX48" fmla="*/ 1652587 w 1652587"/>
              <a:gd name="connsiteY48" fmla="*/ 923925 h 1104900"/>
              <a:gd name="connsiteX49" fmla="*/ 1476375 w 1652587"/>
              <a:gd name="connsiteY49" fmla="*/ 1095375 h 1104900"/>
              <a:gd name="connsiteX50" fmla="*/ 1443037 w 1652587"/>
              <a:gd name="connsiteY50" fmla="*/ 1104900 h 1104900"/>
              <a:gd name="connsiteX51" fmla="*/ 1443037 w 1652587"/>
              <a:gd name="connsiteY51" fmla="*/ 1038225 h 1104900"/>
              <a:gd name="connsiteX52" fmla="*/ 1419225 w 1652587"/>
              <a:gd name="connsiteY52" fmla="*/ 971550 h 1104900"/>
              <a:gd name="connsiteX53" fmla="*/ 1366837 w 1652587"/>
              <a:gd name="connsiteY53" fmla="*/ 971550 h 1104900"/>
              <a:gd name="connsiteX54" fmla="*/ 1319212 w 1652587"/>
              <a:gd name="connsiteY54" fmla="*/ 995363 h 1104900"/>
              <a:gd name="connsiteX55" fmla="*/ 1257300 w 1652587"/>
              <a:gd name="connsiteY55" fmla="*/ 1009650 h 1104900"/>
              <a:gd name="connsiteX56" fmla="*/ 1214437 w 1652587"/>
              <a:gd name="connsiteY56" fmla="*/ 976313 h 1104900"/>
              <a:gd name="connsiteX57" fmla="*/ 1209675 w 1652587"/>
              <a:gd name="connsiteY57" fmla="*/ 1038225 h 1104900"/>
              <a:gd name="connsiteX58" fmla="*/ 1152525 w 1652587"/>
              <a:gd name="connsiteY58" fmla="*/ 990600 h 1104900"/>
              <a:gd name="connsiteX59" fmla="*/ 1100137 w 1652587"/>
              <a:gd name="connsiteY59" fmla="*/ 1028700 h 1104900"/>
              <a:gd name="connsiteX60" fmla="*/ 1057275 w 1652587"/>
              <a:gd name="connsiteY60" fmla="*/ 981075 h 1104900"/>
              <a:gd name="connsiteX61" fmla="*/ 952500 w 1652587"/>
              <a:gd name="connsiteY61" fmla="*/ 890588 h 1104900"/>
              <a:gd name="connsiteX62" fmla="*/ 904875 w 1652587"/>
              <a:gd name="connsiteY62" fmla="*/ 914400 h 1104900"/>
              <a:gd name="connsiteX63" fmla="*/ 819150 w 1652587"/>
              <a:gd name="connsiteY63" fmla="*/ 981075 h 1104900"/>
              <a:gd name="connsiteX64" fmla="*/ 785812 w 1652587"/>
              <a:gd name="connsiteY64" fmla="*/ 947738 h 1104900"/>
              <a:gd name="connsiteX65" fmla="*/ 704850 w 1652587"/>
              <a:gd name="connsiteY65" fmla="*/ 962025 h 1104900"/>
              <a:gd name="connsiteX66" fmla="*/ 576262 w 1652587"/>
              <a:gd name="connsiteY66" fmla="*/ 1004888 h 1104900"/>
              <a:gd name="connsiteX67" fmla="*/ 533400 w 1652587"/>
              <a:gd name="connsiteY67" fmla="*/ 981075 h 1104900"/>
              <a:gd name="connsiteX68" fmla="*/ 504825 w 1652587"/>
              <a:gd name="connsiteY68" fmla="*/ 1023938 h 1104900"/>
              <a:gd name="connsiteX69" fmla="*/ 390525 w 1652587"/>
              <a:gd name="connsiteY69" fmla="*/ 1023938 h 1104900"/>
              <a:gd name="connsiteX70" fmla="*/ 300037 w 1652587"/>
              <a:gd name="connsiteY70" fmla="*/ 995363 h 1104900"/>
              <a:gd name="connsiteX71" fmla="*/ 238125 w 1652587"/>
              <a:gd name="connsiteY71" fmla="*/ 942975 h 1104900"/>
              <a:gd name="connsiteX72" fmla="*/ 180975 w 1652587"/>
              <a:gd name="connsiteY72" fmla="*/ 895350 h 1104900"/>
              <a:gd name="connsiteX73" fmla="*/ 171450 w 1652587"/>
              <a:gd name="connsiteY73" fmla="*/ 838200 h 1104900"/>
              <a:gd name="connsiteX74" fmla="*/ 171450 w 1652587"/>
              <a:gd name="connsiteY74" fmla="*/ 838200 h 1104900"/>
              <a:gd name="connsiteX75" fmla="*/ 52387 w 1652587"/>
              <a:gd name="connsiteY75" fmla="*/ 871538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652587" h="1104900">
                <a:moveTo>
                  <a:pt x="52387" y="871538"/>
                </a:moveTo>
                <a:lnTo>
                  <a:pt x="90487" y="781050"/>
                </a:lnTo>
                <a:lnTo>
                  <a:pt x="119062" y="700088"/>
                </a:lnTo>
                <a:lnTo>
                  <a:pt x="80962" y="638175"/>
                </a:lnTo>
                <a:lnTo>
                  <a:pt x="42862" y="566738"/>
                </a:lnTo>
                <a:lnTo>
                  <a:pt x="0" y="500063"/>
                </a:lnTo>
                <a:lnTo>
                  <a:pt x="38100" y="438150"/>
                </a:lnTo>
                <a:lnTo>
                  <a:pt x="128587" y="414338"/>
                </a:lnTo>
                <a:lnTo>
                  <a:pt x="195262" y="376238"/>
                </a:lnTo>
                <a:lnTo>
                  <a:pt x="228600" y="261938"/>
                </a:lnTo>
                <a:lnTo>
                  <a:pt x="247650" y="142875"/>
                </a:lnTo>
                <a:lnTo>
                  <a:pt x="285750" y="100013"/>
                </a:lnTo>
                <a:cubicBezTo>
                  <a:pt x="301625" y="109538"/>
                  <a:pt x="317301" y="119403"/>
                  <a:pt x="333375" y="128588"/>
                </a:cubicBezTo>
                <a:cubicBezTo>
                  <a:pt x="339539" y="132110"/>
                  <a:pt x="352425" y="138113"/>
                  <a:pt x="352425" y="138113"/>
                </a:cubicBezTo>
                <a:lnTo>
                  <a:pt x="400050" y="147638"/>
                </a:lnTo>
                <a:cubicBezTo>
                  <a:pt x="392112" y="136525"/>
                  <a:pt x="383263" y="126010"/>
                  <a:pt x="376237" y="114300"/>
                </a:cubicBezTo>
                <a:cubicBezTo>
                  <a:pt x="373654" y="109995"/>
                  <a:pt x="371475" y="100013"/>
                  <a:pt x="371475" y="100013"/>
                </a:cubicBezTo>
                <a:lnTo>
                  <a:pt x="371475" y="100013"/>
                </a:lnTo>
                <a:lnTo>
                  <a:pt x="428625" y="38100"/>
                </a:lnTo>
                <a:lnTo>
                  <a:pt x="461962" y="66675"/>
                </a:lnTo>
                <a:lnTo>
                  <a:pt x="504825" y="0"/>
                </a:lnTo>
                <a:lnTo>
                  <a:pt x="561975" y="47625"/>
                </a:lnTo>
                <a:lnTo>
                  <a:pt x="590550" y="0"/>
                </a:lnTo>
                <a:lnTo>
                  <a:pt x="647700" y="52388"/>
                </a:lnTo>
                <a:lnTo>
                  <a:pt x="733425" y="95250"/>
                </a:lnTo>
                <a:lnTo>
                  <a:pt x="766762" y="100013"/>
                </a:lnTo>
                <a:lnTo>
                  <a:pt x="828675" y="161925"/>
                </a:lnTo>
                <a:lnTo>
                  <a:pt x="895350" y="180975"/>
                </a:lnTo>
                <a:lnTo>
                  <a:pt x="947737" y="166688"/>
                </a:lnTo>
                <a:lnTo>
                  <a:pt x="990600" y="204788"/>
                </a:lnTo>
                <a:lnTo>
                  <a:pt x="981075" y="261938"/>
                </a:lnTo>
                <a:lnTo>
                  <a:pt x="1157287" y="300038"/>
                </a:lnTo>
                <a:lnTo>
                  <a:pt x="1138237" y="404813"/>
                </a:lnTo>
                <a:lnTo>
                  <a:pt x="1247775" y="471488"/>
                </a:lnTo>
                <a:lnTo>
                  <a:pt x="1219200" y="509588"/>
                </a:lnTo>
                <a:lnTo>
                  <a:pt x="1304925" y="500063"/>
                </a:lnTo>
                <a:lnTo>
                  <a:pt x="1285875" y="557213"/>
                </a:lnTo>
                <a:lnTo>
                  <a:pt x="1333500" y="571500"/>
                </a:lnTo>
                <a:lnTo>
                  <a:pt x="1414462" y="476250"/>
                </a:lnTo>
                <a:lnTo>
                  <a:pt x="1462087" y="509588"/>
                </a:lnTo>
                <a:lnTo>
                  <a:pt x="1462087" y="561975"/>
                </a:lnTo>
                <a:lnTo>
                  <a:pt x="1423987" y="614363"/>
                </a:lnTo>
                <a:lnTo>
                  <a:pt x="1433512" y="676275"/>
                </a:lnTo>
                <a:lnTo>
                  <a:pt x="1395412" y="766763"/>
                </a:lnTo>
                <a:lnTo>
                  <a:pt x="1504950" y="747713"/>
                </a:lnTo>
                <a:lnTo>
                  <a:pt x="1514475" y="790575"/>
                </a:lnTo>
                <a:lnTo>
                  <a:pt x="1547812" y="823913"/>
                </a:lnTo>
                <a:lnTo>
                  <a:pt x="1557337" y="909638"/>
                </a:lnTo>
                <a:lnTo>
                  <a:pt x="1652587" y="923925"/>
                </a:lnTo>
                <a:lnTo>
                  <a:pt x="1476375" y="1095375"/>
                </a:lnTo>
                <a:lnTo>
                  <a:pt x="1443037" y="1104900"/>
                </a:lnTo>
                <a:lnTo>
                  <a:pt x="1443037" y="1038225"/>
                </a:lnTo>
                <a:lnTo>
                  <a:pt x="1419225" y="971550"/>
                </a:lnTo>
                <a:lnTo>
                  <a:pt x="1366837" y="971550"/>
                </a:lnTo>
                <a:lnTo>
                  <a:pt x="1319212" y="995363"/>
                </a:lnTo>
                <a:lnTo>
                  <a:pt x="1257300" y="1009650"/>
                </a:lnTo>
                <a:lnTo>
                  <a:pt x="1214437" y="976313"/>
                </a:lnTo>
                <a:lnTo>
                  <a:pt x="1209675" y="1038225"/>
                </a:lnTo>
                <a:lnTo>
                  <a:pt x="1152525" y="990600"/>
                </a:lnTo>
                <a:lnTo>
                  <a:pt x="1100137" y="1028700"/>
                </a:lnTo>
                <a:lnTo>
                  <a:pt x="1057275" y="981075"/>
                </a:lnTo>
                <a:lnTo>
                  <a:pt x="952500" y="890588"/>
                </a:lnTo>
                <a:lnTo>
                  <a:pt x="904875" y="914400"/>
                </a:lnTo>
                <a:lnTo>
                  <a:pt x="819150" y="981075"/>
                </a:lnTo>
                <a:lnTo>
                  <a:pt x="785812" y="947738"/>
                </a:lnTo>
                <a:lnTo>
                  <a:pt x="704850" y="962025"/>
                </a:lnTo>
                <a:lnTo>
                  <a:pt x="576262" y="1004888"/>
                </a:lnTo>
                <a:lnTo>
                  <a:pt x="533400" y="981075"/>
                </a:lnTo>
                <a:lnTo>
                  <a:pt x="504825" y="1023938"/>
                </a:lnTo>
                <a:lnTo>
                  <a:pt x="390525" y="1023938"/>
                </a:lnTo>
                <a:lnTo>
                  <a:pt x="300037" y="995363"/>
                </a:lnTo>
                <a:lnTo>
                  <a:pt x="238125" y="942975"/>
                </a:lnTo>
                <a:lnTo>
                  <a:pt x="180975" y="895350"/>
                </a:lnTo>
                <a:lnTo>
                  <a:pt x="171450" y="838200"/>
                </a:lnTo>
                <a:lnTo>
                  <a:pt x="171450" y="838200"/>
                </a:lnTo>
                <a:lnTo>
                  <a:pt x="52387" y="871538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2" name="Freeform 43"/>
          <p:cNvSpPr/>
          <p:nvPr/>
        </p:nvSpPr>
        <p:spPr bwMode="auto">
          <a:xfrm>
            <a:off x="6530269" y="2724451"/>
            <a:ext cx="1098001" cy="1139731"/>
          </a:xfrm>
          <a:custGeom>
            <a:avLst/>
            <a:gdLst>
              <a:gd name="connsiteX0" fmla="*/ 0 w 1126331"/>
              <a:gd name="connsiteY0" fmla="*/ 135731 h 1090612"/>
              <a:gd name="connsiteX1" fmla="*/ 80962 w 1126331"/>
              <a:gd name="connsiteY1" fmla="*/ 121443 h 1090612"/>
              <a:gd name="connsiteX2" fmla="*/ 278606 w 1126331"/>
              <a:gd name="connsiteY2" fmla="*/ 64293 h 1090612"/>
              <a:gd name="connsiteX3" fmla="*/ 321468 w 1126331"/>
              <a:gd name="connsiteY3" fmla="*/ 92868 h 1090612"/>
              <a:gd name="connsiteX4" fmla="*/ 454818 w 1126331"/>
              <a:gd name="connsiteY4" fmla="*/ 0 h 1090612"/>
              <a:gd name="connsiteX5" fmla="*/ 607218 w 1126331"/>
              <a:gd name="connsiteY5" fmla="*/ 145256 h 1090612"/>
              <a:gd name="connsiteX6" fmla="*/ 659606 w 1126331"/>
              <a:gd name="connsiteY6" fmla="*/ 107156 h 1090612"/>
              <a:gd name="connsiteX7" fmla="*/ 697706 w 1126331"/>
              <a:gd name="connsiteY7" fmla="*/ 135731 h 1090612"/>
              <a:gd name="connsiteX8" fmla="*/ 707231 w 1126331"/>
              <a:gd name="connsiteY8" fmla="*/ 88106 h 1090612"/>
              <a:gd name="connsiteX9" fmla="*/ 754856 w 1126331"/>
              <a:gd name="connsiteY9" fmla="*/ 121443 h 1090612"/>
              <a:gd name="connsiteX10" fmla="*/ 862012 w 1126331"/>
              <a:gd name="connsiteY10" fmla="*/ 88106 h 1090612"/>
              <a:gd name="connsiteX11" fmla="*/ 935831 w 1126331"/>
              <a:gd name="connsiteY11" fmla="*/ 95250 h 1090612"/>
              <a:gd name="connsiteX12" fmla="*/ 957262 w 1126331"/>
              <a:gd name="connsiteY12" fmla="*/ 176212 h 1090612"/>
              <a:gd name="connsiteX13" fmla="*/ 954881 w 1126331"/>
              <a:gd name="connsiteY13" fmla="*/ 226218 h 1090612"/>
              <a:gd name="connsiteX14" fmla="*/ 992981 w 1126331"/>
              <a:gd name="connsiteY14" fmla="*/ 226218 h 1090612"/>
              <a:gd name="connsiteX15" fmla="*/ 971550 w 1126331"/>
              <a:gd name="connsiteY15" fmla="*/ 290512 h 1090612"/>
              <a:gd name="connsiteX16" fmla="*/ 1019175 w 1126331"/>
              <a:gd name="connsiteY16" fmla="*/ 416718 h 1090612"/>
              <a:gd name="connsiteX17" fmla="*/ 942975 w 1126331"/>
              <a:gd name="connsiteY17" fmla="*/ 440531 h 1090612"/>
              <a:gd name="connsiteX18" fmla="*/ 926306 w 1126331"/>
              <a:gd name="connsiteY18" fmla="*/ 476250 h 1090612"/>
              <a:gd name="connsiteX19" fmla="*/ 1021556 w 1126331"/>
              <a:gd name="connsiteY19" fmla="*/ 464343 h 1090612"/>
              <a:gd name="connsiteX20" fmla="*/ 1014412 w 1126331"/>
              <a:gd name="connsiteY20" fmla="*/ 542925 h 1090612"/>
              <a:gd name="connsiteX21" fmla="*/ 976312 w 1126331"/>
              <a:gd name="connsiteY21" fmla="*/ 585787 h 1090612"/>
              <a:gd name="connsiteX22" fmla="*/ 1021556 w 1126331"/>
              <a:gd name="connsiteY22" fmla="*/ 635793 h 1090612"/>
              <a:gd name="connsiteX23" fmla="*/ 1102518 w 1126331"/>
              <a:gd name="connsiteY23" fmla="*/ 621506 h 1090612"/>
              <a:gd name="connsiteX24" fmla="*/ 1126331 w 1126331"/>
              <a:gd name="connsiteY24" fmla="*/ 666750 h 1090612"/>
              <a:gd name="connsiteX25" fmla="*/ 1095375 w 1126331"/>
              <a:gd name="connsiteY25" fmla="*/ 704850 h 1090612"/>
              <a:gd name="connsiteX26" fmla="*/ 1040606 w 1126331"/>
              <a:gd name="connsiteY26" fmla="*/ 714375 h 1090612"/>
              <a:gd name="connsiteX27" fmla="*/ 1073943 w 1126331"/>
              <a:gd name="connsiteY27" fmla="*/ 769143 h 1090612"/>
              <a:gd name="connsiteX28" fmla="*/ 1076325 w 1126331"/>
              <a:gd name="connsiteY28" fmla="*/ 821531 h 1090612"/>
              <a:gd name="connsiteX29" fmla="*/ 1062037 w 1126331"/>
              <a:gd name="connsiteY29" fmla="*/ 942975 h 1090612"/>
              <a:gd name="connsiteX30" fmla="*/ 1016793 w 1126331"/>
              <a:gd name="connsiteY30" fmla="*/ 976312 h 1090612"/>
              <a:gd name="connsiteX31" fmla="*/ 966787 w 1126331"/>
              <a:gd name="connsiteY31" fmla="*/ 1000125 h 1090612"/>
              <a:gd name="connsiteX32" fmla="*/ 919162 w 1126331"/>
              <a:gd name="connsiteY32" fmla="*/ 1016793 h 1090612"/>
              <a:gd name="connsiteX33" fmla="*/ 890587 w 1126331"/>
              <a:gd name="connsiteY33" fmla="*/ 1064418 h 1090612"/>
              <a:gd name="connsiteX34" fmla="*/ 828675 w 1126331"/>
              <a:gd name="connsiteY34" fmla="*/ 1090612 h 1090612"/>
              <a:gd name="connsiteX35" fmla="*/ 759618 w 1126331"/>
              <a:gd name="connsiteY35" fmla="*/ 1033462 h 1090612"/>
              <a:gd name="connsiteX36" fmla="*/ 692943 w 1126331"/>
              <a:gd name="connsiteY36" fmla="*/ 1031081 h 1090612"/>
              <a:gd name="connsiteX37" fmla="*/ 664368 w 1126331"/>
              <a:gd name="connsiteY37" fmla="*/ 1031081 h 1090612"/>
              <a:gd name="connsiteX38" fmla="*/ 578643 w 1126331"/>
              <a:gd name="connsiteY38" fmla="*/ 1002506 h 1090612"/>
              <a:gd name="connsiteX39" fmla="*/ 521493 w 1126331"/>
              <a:gd name="connsiteY39" fmla="*/ 1047750 h 1090612"/>
              <a:gd name="connsiteX40" fmla="*/ 459581 w 1126331"/>
              <a:gd name="connsiteY40" fmla="*/ 1088231 h 1090612"/>
              <a:gd name="connsiteX41" fmla="*/ 385762 w 1126331"/>
              <a:gd name="connsiteY41" fmla="*/ 1054893 h 1090612"/>
              <a:gd name="connsiteX42" fmla="*/ 392906 w 1126331"/>
              <a:gd name="connsiteY42" fmla="*/ 988218 h 1090612"/>
              <a:gd name="connsiteX43" fmla="*/ 376237 w 1126331"/>
              <a:gd name="connsiteY43" fmla="*/ 902493 h 1090612"/>
              <a:gd name="connsiteX44" fmla="*/ 350043 w 1126331"/>
              <a:gd name="connsiteY44" fmla="*/ 878681 h 1090612"/>
              <a:gd name="connsiteX45" fmla="*/ 304800 w 1126331"/>
              <a:gd name="connsiteY45" fmla="*/ 833437 h 1090612"/>
              <a:gd name="connsiteX46" fmla="*/ 316706 w 1126331"/>
              <a:gd name="connsiteY46" fmla="*/ 900112 h 1090612"/>
              <a:gd name="connsiteX47" fmla="*/ 247650 w 1126331"/>
              <a:gd name="connsiteY47" fmla="*/ 914400 h 1090612"/>
              <a:gd name="connsiteX48" fmla="*/ 204787 w 1126331"/>
              <a:gd name="connsiteY48" fmla="*/ 859631 h 1090612"/>
              <a:gd name="connsiteX49" fmla="*/ 200025 w 1126331"/>
              <a:gd name="connsiteY49" fmla="*/ 785812 h 1090612"/>
              <a:gd name="connsiteX50" fmla="*/ 252412 w 1126331"/>
              <a:gd name="connsiteY50" fmla="*/ 690562 h 1090612"/>
              <a:gd name="connsiteX51" fmla="*/ 290512 w 1126331"/>
              <a:gd name="connsiteY51" fmla="*/ 571500 h 1090612"/>
              <a:gd name="connsiteX52" fmla="*/ 259556 w 1126331"/>
              <a:gd name="connsiteY52" fmla="*/ 576262 h 1090612"/>
              <a:gd name="connsiteX53" fmla="*/ 214312 w 1126331"/>
              <a:gd name="connsiteY53" fmla="*/ 592931 h 1090612"/>
              <a:gd name="connsiteX54" fmla="*/ 166687 w 1126331"/>
              <a:gd name="connsiteY54" fmla="*/ 590550 h 1090612"/>
              <a:gd name="connsiteX55" fmla="*/ 126206 w 1126331"/>
              <a:gd name="connsiteY55" fmla="*/ 614362 h 1090612"/>
              <a:gd name="connsiteX56" fmla="*/ 166687 w 1126331"/>
              <a:gd name="connsiteY56" fmla="*/ 542925 h 1090612"/>
              <a:gd name="connsiteX57" fmla="*/ 161925 w 1126331"/>
              <a:gd name="connsiteY57" fmla="*/ 466725 h 1090612"/>
              <a:gd name="connsiteX58" fmla="*/ 123825 w 1126331"/>
              <a:gd name="connsiteY58" fmla="*/ 507206 h 1090612"/>
              <a:gd name="connsiteX59" fmla="*/ 92868 w 1126331"/>
              <a:gd name="connsiteY59" fmla="*/ 440531 h 1090612"/>
              <a:gd name="connsiteX60" fmla="*/ 102393 w 1126331"/>
              <a:gd name="connsiteY60" fmla="*/ 359568 h 1090612"/>
              <a:gd name="connsiteX61" fmla="*/ 166687 w 1126331"/>
              <a:gd name="connsiteY61" fmla="*/ 347662 h 1090612"/>
              <a:gd name="connsiteX62" fmla="*/ 161925 w 1126331"/>
              <a:gd name="connsiteY62" fmla="*/ 314325 h 1090612"/>
              <a:gd name="connsiteX63" fmla="*/ 130968 w 1126331"/>
              <a:gd name="connsiteY63" fmla="*/ 285750 h 1090612"/>
              <a:gd name="connsiteX64" fmla="*/ 152400 w 1126331"/>
              <a:gd name="connsiteY64" fmla="*/ 269081 h 1090612"/>
              <a:gd name="connsiteX65" fmla="*/ 178593 w 1126331"/>
              <a:gd name="connsiteY65" fmla="*/ 238125 h 1090612"/>
              <a:gd name="connsiteX66" fmla="*/ 73818 w 1126331"/>
              <a:gd name="connsiteY66" fmla="*/ 207168 h 1090612"/>
              <a:gd name="connsiteX67" fmla="*/ 0 w 1126331"/>
              <a:gd name="connsiteY67" fmla="*/ 135731 h 1090612"/>
              <a:gd name="connsiteX0" fmla="*/ 0 w 1126331"/>
              <a:gd name="connsiteY0" fmla="*/ 135731 h 1090612"/>
              <a:gd name="connsiteX1" fmla="*/ 33337 w 1126331"/>
              <a:gd name="connsiteY1" fmla="*/ 100012 h 1090612"/>
              <a:gd name="connsiteX2" fmla="*/ 80962 w 1126331"/>
              <a:gd name="connsiteY2" fmla="*/ 121443 h 1090612"/>
              <a:gd name="connsiteX3" fmla="*/ 278606 w 1126331"/>
              <a:gd name="connsiteY3" fmla="*/ 64293 h 1090612"/>
              <a:gd name="connsiteX4" fmla="*/ 321468 w 1126331"/>
              <a:gd name="connsiteY4" fmla="*/ 92868 h 1090612"/>
              <a:gd name="connsiteX5" fmla="*/ 454818 w 1126331"/>
              <a:gd name="connsiteY5" fmla="*/ 0 h 1090612"/>
              <a:gd name="connsiteX6" fmla="*/ 607218 w 1126331"/>
              <a:gd name="connsiteY6" fmla="*/ 145256 h 1090612"/>
              <a:gd name="connsiteX7" fmla="*/ 659606 w 1126331"/>
              <a:gd name="connsiteY7" fmla="*/ 107156 h 1090612"/>
              <a:gd name="connsiteX8" fmla="*/ 697706 w 1126331"/>
              <a:gd name="connsiteY8" fmla="*/ 135731 h 1090612"/>
              <a:gd name="connsiteX9" fmla="*/ 707231 w 1126331"/>
              <a:gd name="connsiteY9" fmla="*/ 88106 h 1090612"/>
              <a:gd name="connsiteX10" fmla="*/ 754856 w 1126331"/>
              <a:gd name="connsiteY10" fmla="*/ 121443 h 1090612"/>
              <a:gd name="connsiteX11" fmla="*/ 862012 w 1126331"/>
              <a:gd name="connsiteY11" fmla="*/ 88106 h 1090612"/>
              <a:gd name="connsiteX12" fmla="*/ 935831 w 1126331"/>
              <a:gd name="connsiteY12" fmla="*/ 95250 h 1090612"/>
              <a:gd name="connsiteX13" fmla="*/ 957262 w 1126331"/>
              <a:gd name="connsiteY13" fmla="*/ 176212 h 1090612"/>
              <a:gd name="connsiteX14" fmla="*/ 954881 w 1126331"/>
              <a:gd name="connsiteY14" fmla="*/ 226218 h 1090612"/>
              <a:gd name="connsiteX15" fmla="*/ 992981 w 1126331"/>
              <a:gd name="connsiteY15" fmla="*/ 226218 h 1090612"/>
              <a:gd name="connsiteX16" fmla="*/ 971550 w 1126331"/>
              <a:gd name="connsiteY16" fmla="*/ 290512 h 1090612"/>
              <a:gd name="connsiteX17" fmla="*/ 1019175 w 1126331"/>
              <a:gd name="connsiteY17" fmla="*/ 416718 h 1090612"/>
              <a:gd name="connsiteX18" fmla="*/ 942975 w 1126331"/>
              <a:gd name="connsiteY18" fmla="*/ 440531 h 1090612"/>
              <a:gd name="connsiteX19" fmla="*/ 926306 w 1126331"/>
              <a:gd name="connsiteY19" fmla="*/ 476250 h 1090612"/>
              <a:gd name="connsiteX20" fmla="*/ 1021556 w 1126331"/>
              <a:gd name="connsiteY20" fmla="*/ 464343 h 1090612"/>
              <a:gd name="connsiteX21" fmla="*/ 1014412 w 1126331"/>
              <a:gd name="connsiteY21" fmla="*/ 542925 h 1090612"/>
              <a:gd name="connsiteX22" fmla="*/ 976312 w 1126331"/>
              <a:gd name="connsiteY22" fmla="*/ 585787 h 1090612"/>
              <a:gd name="connsiteX23" fmla="*/ 1021556 w 1126331"/>
              <a:gd name="connsiteY23" fmla="*/ 635793 h 1090612"/>
              <a:gd name="connsiteX24" fmla="*/ 1102518 w 1126331"/>
              <a:gd name="connsiteY24" fmla="*/ 621506 h 1090612"/>
              <a:gd name="connsiteX25" fmla="*/ 1126331 w 1126331"/>
              <a:gd name="connsiteY25" fmla="*/ 666750 h 1090612"/>
              <a:gd name="connsiteX26" fmla="*/ 1095375 w 1126331"/>
              <a:gd name="connsiteY26" fmla="*/ 704850 h 1090612"/>
              <a:gd name="connsiteX27" fmla="*/ 1040606 w 1126331"/>
              <a:gd name="connsiteY27" fmla="*/ 714375 h 1090612"/>
              <a:gd name="connsiteX28" fmla="*/ 1073943 w 1126331"/>
              <a:gd name="connsiteY28" fmla="*/ 769143 h 1090612"/>
              <a:gd name="connsiteX29" fmla="*/ 1076325 w 1126331"/>
              <a:gd name="connsiteY29" fmla="*/ 821531 h 1090612"/>
              <a:gd name="connsiteX30" fmla="*/ 1062037 w 1126331"/>
              <a:gd name="connsiteY30" fmla="*/ 942975 h 1090612"/>
              <a:gd name="connsiteX31" fmla="*/ 1016793 w 1126331"/>
              <a:gd name="connsiteY31" fmla="*/ 976312 h 1090612"/>
              <a:gd name="connsiteX32" fmla="*/ 966787 w 1126331"/>
              <a:gd name="connsiteY32" fmla="*/ 1000125 h 1090612"/>
              <a:gd name="connsiteX33" fmla="*/ 919162 w 1126331"/>
              <a:gd name="connsiteY33" fmla="*/ 1016793 h 1090612"/>
              <a:gd name="connsiteX34" fmla="*/ 890587 w 1126331"/>
              <a:gd name="connsiteY34" fmla="*/ 1064418 h 1090612"/>
              <a:gd name="connsiteX35" fmla="*/ 828675 w 1126331"/>
              <a:gd name="connsiteY35" fmla="*/ 1090612 h 1090612"/>
              <a:gd name="connsiteX36" fmla="*/ 759618 w 1126331"/>
              <a:gd name="connsiteY36" fmla="*/ 1033462 h 1090612"/>
              <a:gd name="connsiteX37" fmla="*/ 692943 w 1126331"/>
              <a:gd name="connsiteY37" fmla="*/ 1031081 h 1090612"/>
              <a:gd name="connsiteX38" fmla="*/ 664368 w 1126331"/>
              <a:gd name="connsiteY38" fmla="*/ 1031081 h 1090612"/>
              <a:gd name="connsiteX39" fmla="*/ 578643 w 1126331"/>
              <a:gd name="connsiteY39" fmla="*/ 1002506 h 1090612"/>
              <a:gd name="connsiteX40" fmla="*/ 521493 w 1126331"/>
              <a:gd name="connsiteY40" fmla="*/ 1047750 h 1090612"/>
              <a:gd name="connsiteX41" fmla="*/ 459581 w 1126331"/>
              <a:gd name="connsiteY41" fmla="*/ 1088231 h 1090612"/>
              <a:gd name="connsiteX42" fmla="*/ 385762 w 1126331"/>
              <a:gd name="connsiteY42" fmla="*/ 1054893 h 1090612"/>
              <a:gd name="connsiteX43" fmla="*/ 392906 w 1126331"/>
              <a:gd name="connsiteY43" fmla="*/ 988218 h 1090612"/>
              <a:gd name="connsiteX44" fmla="*/ 376237 w 1126331"/>
              <a:gd name="connsiteY44" fmla="*/ 902493 h 1090612"/>
              <a:gd name="connsiteX45" fmla="*/ 350043 w 1126331"/>
              <a:gd name="connsiteY45" fmla="*/ 878681 h 1090612"/>
              <a:gd name="connsiteX46" fmla="*/ 304800 w 1126331"/>
              <a:gd name="connsiteY46" fmla="*/ 833437 h 1090612"/>
              <a:gd name="connsiteX47" fmla="*/ 316706 w 1126331"/>
              <a:gd name="connsiteY47" fmla="*/ 900112 h 1090612"/>
              <a:gd name="connsiteX48" fmla="*/ 247650 w 1126331"/>
              <a:gd name="connsiteY48" fmla="*/ 914400 h 1090612"/>
              <a:gd name="connsiteX49" fmla="*/ 204787 w 1126331"/>
              <a:gd name="connsiteY49" fmla="*/ 859631 h 1090612"/>
              <a:gd name="connsiteX50" fmla="*/ 200025 w 1126331"/>
              <a:gd name="connsiteY50" fmla="*/ 785812 h 1090612"/>
              <a:gd name="connsiteX51" fmla="*/ 252412 w 1126331"/>
              <a:gd name="connsiteY51" fmla="*/ 690562 h 1090612"/>
              <a:gd name="connsiteX52" fmla="*/ 290512 w 1126331"/>
              <a:gd name="connsiteY52" fmla="*/ 571500 h 1090612"/>
              <a:gd name="connsiteX53" fmla="*/ 259556 w 1126331"/>
              <a:gd name="connsiteY53" fmla="*/ 576262 h 1090612"/>
              <a:gd name="connsiteX54" fmla="*/ 214312 w 1126331"/>
              <a:gd name="connsiteY54" fmla="*/ 592931 h 1090612"/>
              <a:gd name="connsiteX55" fmla="*/ 166687 w 1126331"/>
              <a:gd name="connsiteY55" fmla="*/ 590550 h 1090612"/>
              <a:gd name="connsiteX56" fmla="*/ 126206 w 1126331"/>
              <a:gd name="connsiteY56" fmla="*/ 614362 h 1090612"/>
              <a:gd name="connsiteX57" fmla="*/ 166687 w 1126331"/>
              <a:gd name="connsiteY57" fmla="*/ 542925 h 1090612"/>
              <a:gd name="connsiteX58" fmla="*/ 161925 w 1126331"/>
              <a:gd name="connsiteY58" fmla="*/ 466725 h 1090612"/>
              <a:gd name="connsiteX59" fmla="*/ 123825 w 1126331"/>
              <a:gd name="connsiteY59" fmla="*/ 507206 h 1090612"/>
              <a:gd name="connsiteX60" fmla="*/ 92868 w 1126331"/>
              <a:gd name="connsiteY60" fmla="*/ 440531 h 1090612"/>
              <a:gd name="connsiteX61" fmla="*/ 102393 w 1126331"/>
              <a:gd name="connsiteY61" fmla="*/ 359568 h 1090612"/>
              <a:gd name="connsiteX62" fmla="*/ 166687 w 1126331"/>
              <a:gd name="connsiteY62" fmla="*/ 347662 h 1090612"/>
              <a:gd name="connsiteX63" fmla="*/ 161925 w 1126331"/>
              <a:gd name="connsiteY63" fmla="*/ 314325 h 1090612"/>
              <a:gd name="connsiteX64" fmla="*/ 130968 w 1126331"/>
              <a:gd name="connsiteY64" fmla="*/ 285750 h 1090612"/>
              <a:gd name="connsiteX65" fmla="*/ 152400 w 1126331"/>
              <a:gd name="connsiteY65" fmla="*/ 269081 h 1090612"/>
              <a:gd name="connsiteX66" fmla="*/ 178593 w 1126331"/>
              <a:gd name="connsiteY66" fmla="*/ 238125 h 1090612"/>
              <a:gd name="connsiteX67" fmla="*/ 73818 w 1126331"/>
              <a:gd name="connsiteY67" fmla="*/ 207168 h 1090612"/>
              <a:gd name="connsiteX68" fmla="*/ 0 w 1126331"/>
              <a:gd name="connsiteY68" fmla="*/ 135731 h 1090612"/>
              <a:gd name="connsiteX0" fmla="*/ 0 w 1138237"/>
              <a:gd name="connsiteY0" fmla="*/ 145256 h 1090612"/>
              <a:gd name="connsiteX1" fmla="*/ 45243 w 1138237"/>
              <a:gd name="connsiteY1" fmla="*/ 100012 h 1090612"/>
              <a:gd name="connsiteX2" fmla="*/ 92868 w 1138237"/>
              <a:gd name="connsiteY2" fmla="*/ 121443 h 1090612"/>
              <a:gd name="connsiteX3" fmla="*/ 290512 w 1138237"/>
              <a:gd name="connsiteY3" fmla="*/ 64293 h 1090612"/>
              <a:gd name="connsiteX4" fmla="*/ 333374 w 1138237"/>
              <a:gd name="connsiteY4" fmla="*/ 92868 h 1090612"/>
              <a:gd name="connsiteX5" fmla="*/ 466724 w 1138237"/>
              <a:gd name="connsiteY5" fmla="*/ 0 h 1090612"/>
              <a:gd name="connsiteX6" fmla="*/ 619124 w 1138237"/>
              <a:gd name="connsiteY6" fmla="*/ 145256 h 1090612"/>
              <a:gd name="connsiteX7" fmla="*/ 671512 w 1138237"/>
              <a:gd name="connsiteY7" fmla="*/ 107156 h 1090612"/>
              <a:gd name="connsiteX8" fmla="*/ 709612 w 1138237"/>
              <a:gd name="connsiteY8" fmla="*/ 135731 h 1090612"/>
              <a:gd name="connsiteX9" fmla="*/ 719137 w 1138237"/>
              <a:gd name="connsiteY9" fmla="*/ 88106 h 1090612"/>
              <a:gd name="connsiteX10" fmla="*/ 766762 w 1138237"/>
              <a:gd name="connsiteY10" fmla="*/ 121443 h 1090612"/>
              <a:gd name="connsiteX11" fmla="*/ 873918 w 1138237"/>
              <a:gd name="connsiteY11" fmla="*/ 88106 h 1090612"/>
              <a:gd name="connsiteX12" fmla="*/ 947737 w 1138237"/>
              <a:gd name="connsiteY12" fmla="*/ 95250 h 1090612"/>
              <a:gd name="connsiteX13" fmla="*/ 969168 w 1138237"/>
              <a:gd name="connsiteY13" fmla="*/ 176212 h 1090612"/>
              <a:gd name="connsiteX14" fmla="*/ 966787 w 1138237"/>
              <a:gd name="connsiteY14" fmla="*/ 226218 h 1090612"/>
              <a:gd name="connsiteX15" fmla="*/ 1004887 w 1138237"/>
              <a:gd name="connsiteY15" fmla="*/ 226218 h 1090612"/>
              <a:gd name="connsiteX16" fmla="*/ 983456 w 1138237"/>
              <a:gd name="connsiteY16" fmla="*/ 290512 h 1090612"/>
              <a:gd name="connsiteX17" fmla="*/ 1031081 w 1138237"/>
              <a:gd name="connsiteY17" fmla="*/ 416718 h 1090612"/>
              <a:gd name="connsiteX18" fmla="*/ 954881 w 1138237"/>
              <a:gd name="connsiteY18" fmla="*/ 440531 h 1090612"/>
              <a:gd name="connsiteX19" fmla="*/ 938212 w 1138237"/>
              <a:gd name="connsiteY19" fmla="*/ 476250 h 1090612"/>
              <a:gd name="connsiteX20" fmla="*/ 1033462 w 1138237"/>
              <a:gd name="connsiteY20" fmla="*/ 464343 h 1090612"/>
              <a:gd name="connsiteX21" fmla="*/ 1026318 w 1138237"/>
              <a:gd name="connsiteY21" fmla="*/ 542925 h 1090612"/>
              <a:gd name="connsiteX22" fmla="*/ 988218 w 1138237"/>
              <a:gd name="connsiteY22" fmla="*/ 585787 h 1090612"/>
              <a:gd name="connsiteX23" fmla="*/ 1033462 w 1138237"/>
              <a:gd name="connsiteY23" fmla="*/ 635793 h 1090612"/>
              <a:gd name="connsiteX24" fmla="*/ 1114424 w 1138237"/>
              <a:gd name="connsiteY24" fmla="*/ 621506 h 1090612"/>
              <a:gd name="connsiteX25" fmla="*/ 1138237 w 1138237"/>
              <a:gd name="connsiteY25" fmla="*/ 666750 h 1090612"/>
              <a:gd name="connsiteX26" fmla="*/ 1107281 w 1138237"/>
              <a:gd name="connsiteY26" fmla="*/ 704850 h 1090612"/>
              <a:gd name="connsiteX27" fmla="*/ 1052512 w 1138237"/>
              <a:gd name="connsiteY27" fmla="*/ 714375 h 1090612"/>
              <a:gd name="connsiteX28" fmla="*/ 1085849 w 1138237"/>
              <a:gd name="connsiteY28" fmla="*/ 769143 h 1090612"/>
              <a:gd name="connsiteX29" fmla="*/ 1088231 w 1138237"/>
              <a:gd name="connsiteY29" fmla="*/ 821531 h 1090612"/>
              <a:gd name="connsiteX30" fmla="*/ 1073943 w 1138237"/>
              <a:gd name="connsiteY30" fmla="*/ 942975 h 1090612"/>
              <a:gd name="connsiteX31" fmla="*/ 1028699 w 1138237"/>
              <a:gd name="connsiteY31" fmla="*/ 976312 h 1090612"/>
              <a:gd name="connsiteX32" fmla="*/ 978693 w 1138237"/>
              <a:gd name="connsiteY32" fmla="*/ 1000125 h 1090612"/>
              <a:gd name="connsiteX33" fmla="*/ 931068 w 1138237"/>
              <a:gd name="connsiteY33" fmla="*/ 1016793 h 1090612"/>
              <a:gd name="connsiteX34" fmla="*/ 902493 w 1138237"/>
              <a:gd name="connsiteY34" fmla="*/ 1064418 h 1090612"/>
              <a:gd name="connsiteX35" fmla="*/ 840581 w 1138237"/>
              <a:gd name="connsiteY35" fmla="*/ 1090612 h 1090612"/>
              <a:gd name="connsiteX36" fmla="*/ 771524 w 1138237"/>
              <a:gd name="connsiteY36" fmla="*/ 1033462 h 1090612"/>
              <a:gd name="connsiteX37" fmla="*/ 704849 w 1138237"/>
              <a:gd name="connsiteY37" fmla="*/ 1031081 h 1090612"/>
              <a:gd name="connsiteX38" fmla="*/ 676274 w 1138237"/>
              <a:gd name="connsiteY38" fmla="*/ 1031081 h 1090612"/>
              <a:gd name="connsiteX39" fmla="*/ 590549 w 1138237"/>
              <a:gd name="connsiteY39" fmla="*/ 1002506 h 1090612"/>
              <a:gd name="connsiteX40" fmla="*/ 533399 w 1138237"/>
              <a:gd name="connsiteY40" fmla="*/ 1047750 h 1090612"/>
              <a:gd name="connsiteX41" fmla="*/ 471487 w 1138237"/>
              <a:gd name="connsiteY41" fmla="*/ 1088231 h 1090612"/>
              <a:gd name="connsiteX42" fmla="*/ 397668 w 1138237"/>
              <a:gd name="connsiteY42" fmla="*/ 1054893 h 1090612"/>
              <a:gd name="connsiteX43" fmla="*/ 404812 w 1138237"/>
              <a:gd name="connsiteY43" fmla="*/ 988218 h 1090612"/>
              <a:gd name="connsiteX44" fmla="*/ 388143 w 1138237"/>
              <a:gd name="connsiteY44" fmla="*/ 902493 h 1090612"/>
              <a:gd name="connsiteX45" fmla="*/ 361949 w 1138237"/>
              <a:gd name="connsiteY45" fmla="*/ 878681 h 1090612"/>
              <a:gd name="connsiteX46" fmla="*/ 316706 w 1138237"/>
              <a:gd name="connsiteY46" fmla="*/ 833437 h 1090612"/>
              <a:gd name="connsiteX47" fmla="*/ 328612 w 1138237"/>
              <a:gd name="connsiteY47" fmla="*/ 900112 h 1090612"/>
              <a:gd name="connsiteX48" fmla="*/ 259556 w 1138237"/>
              <a:gd name="connsiteY48" fmla="*/ 914400 h 1090612"/>
              <a:gd name="connsiteX49" fmla="*/ 216693 w 1138237"/>
              <a:gd name="connsiteY49" fmla="*/ 859631 h 1090612"/>
              <a:gd name="connsiteX50" fmla="*/ 211931 w 1138237"/>
              <a:gd name="connsiteY50" fmla="*/ 785812 h 1090612"/>
              <a:gd name="connsiteX51" fmla="*/ 264318 w 1138237"/>
              <a:gd name="connsiteY51" fmla="*/ 690562 h 1090612"/>
              <a:gd name="connsiteX52" fmla="*/ 302418 w 1138237"/>
              <a:gd name="connsiteY52" fmla="*/ 571500 h 1090612"/>
              <a:gd name="connsiteX53" fmla="*/ 271462 w 1138237"/>
              <a:gd name="connsiteY53" fmla="*/ 576262 h 1090612"/>
              <a:gd name="connsiteX54" fmla="*/ 226218 w 1138237"/>
              <a:gd name="connsiteY54" fmla="*/ 592931 h 1090612"/>
              <a:gd name="connsiteX55" fmla="*/ 178593 w 1138237"/>
              <a:gd name="connsiteY55" fmla="*/ 590550 h 1090612"/>
              <a:gd name="connsiteX56" fmla="*/ 138112 w 1138237"/>
              <a:gd name="connsiteY56" fmla="*/ 614362 h 1090612"/>
              <a:gd name="connsiteX57" fmla="*/ 178593 w 1138237"/>
              <a:gd name="connsiteY57" fmla="*/ 542925 h 1090612"/>
              <a:gd name="connsiteX58" fmla="*/ 173831 w 1138237"/>
              <a:gd name="connsiteY58" fmla="*/ 466725 h 1090612"/>
              <a:gd name="connsiteX59" fmla="*/ 135731 w 1138237"/>
              <a:gd name="connsiteY59" fmla="*/ 507206 h 1090612"/>
              <a:gd name="connsiteX60" fmla="*/ 104774 w 1138237"/>
              <a:gd name="connsiteY60" fmla="*/ 440531 h 1090612"/>
              <a:gd name="connsiteX61" fmla="*/ 114299 w 1138237"/>
              <a:gd name="connsiteY61" fmla="*/ 359568 h 1090612"/>
              <a:gd name="connsiteX62" fmla="*/ 178593 w 1138237"/>
              <a:gd name="connsiteY62" fmla="*/ 347662 h 1090612"/>
              <a:gd name="connsiteX63" fmla="*/ 173831 w 1138237"/>
              <a:gd name="connsiteY63" fmla="*/ 314325 h 1090612"/>
              <a:gd name="connsiteX64" fmla="*/ 142874 w 1138237"/>
              <a:gd name="connsiteY64" fmla="*/ 285750 h 1090612"/>
              <a:gd name="connsiteX65" fmla="*/ 164306 w 1138237"/>
              <a:gd name="connsiteY65" fmla="*/ 269081 h 1090612"/>
              <a:gd name="connsiteX66" fmla="*/ 190499 w 1138237"/>
              <a:gd name="connsiteY66" fmla="*/ 238125 h 1090612"/>
              <a:gd name="connsiteX67" fmla="*/ 85724 w 1138237"/>
              <a:gd name="connsiteY67" fmla="*/ 207168 h 1090612"/>
              <a:gd name="connsiteX68" fmla="*/ 0 w 1138237"/>
              <a:gd name="connsiteY68" fmla="*/ 145256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38237" h="1090612">
                <a:moveTo>
                  <a:pt x="0" y="145256"/>
                </a:moveTo>
                <a:cubicBezTo>
                  <a:pt x="14287" y="144462"/>
                  <a:pt x="30956" y="100806"/>
                  <a:pt x="45243" y="100012"/>
                </a:cubicBezTo>
                <a:lnTo>
                  <a:pt x="92868" y="121443"/>
                </a:lnTo>
                <a:lnTo>
                  <a:pt x="290512" y="64293"/>
                </a:lnTo>
                <a:lnTo>
                  <a:pt x="333374" y="92868"/>
                </a:lnTo>
                <a:lnTo>
                  <a:pt x="466724" y="0"/>
                </a:lnTo>
                <a:lnTo>
                  <a:pt x="619124" y="145256"/>
                </a:lnTo>
                <a:lnTo>
                  <a:pt x="671512" y="107156"/>
                </a:lnTo>
                <a:lnTo>
                  <a:pt x="709612" y="135731"/>
                </a:lnTo>
                <a:lnTo>
                  <a:pt x="719137" y="88106"/>
                </a:lnTo>
                <a:lnTo>
                  <a:pt x="766762" y="121443"/>
                </a:lnTo>
                <a:lnTo>
                  <a:pt x="873918" y="88106"/>
                </a:lnTo>
                <a:lnTo>
                  <a:pt x="947737" y="95250"/>
                </a:lnTo>
                <a:lnTo>
                  <a:pt x="969168" y="176212"/>
                </a:lnTo>
                <a:lnTo>
                  <a:pt x="966787" y="226218"/>
                </a:lnTo>
                <a:lnTo>
                  <a:pt x="1004887" y="226218"/>
                </a:lnTo>
                <a:lnTo>
                  <a:pt x="983456" y="290512"/>
                </a:lnTo>
                <a:lnTo>
                  <a:pt x="1031081" y="416718"/>
                </a:lnTo>
                <a:lnTo>
                  <a:pt x="954881" y="440531"/>
                </a:lnTo>
                <a:lnTo>
                  <a:pt x="938212" y="476250"/>
                </a:lnTo>
                <a:lnTo>
                  <a:pt x="1033462" y="464343"/>
                </a:lnTo>
                <a:lnTo>
                  <a:pt x="1026318" y="542925"/>
                </a:lnTo>
                <a:lnTo>
                  <a:pt x="988218" y="585787"/>
                </a:lnTo>
                <a:lnTo>
                  <a:pt x="1033462" y="635793"/>
                </a:lnTo>
                <a:lnTo>
                  <a:pt x="1114424" y="621506"/>
                </a:lnTo>
                <a:lnTo>
                  <a:pt x="1138237" y="666750"/>
                </a:lnTo>
                <a:lnTo>
                  <a:pt x="1107281" y="704850"/>
                </a:lnTo>
                <a:lnTo>
                  <a:pt x="1052512" y="714375"/>
                </a:lnTo>
                <a:lnTo>
                  <a:pt x="1085849" y="769143"/>
                </a:lnTo>
                <a:lnTo>
                  <a:pt x="1088231" y="821531"/>
                </a:lnTo>
                <a:lnTo>
                  <a:pt x="1073943" y="942975"/>
                </a:lnTo>
                <a:lnTo>
                  <a:pt x="1028699" y="976312"/>
                </a:lnTo>
                <a:lnTo>
                  <a:pt x="978693" y="1000125"/>
                </a:lnTo>
                <a:lnTo>
                  <a:pt x="931068" y="1016793"/>
                </a:lnTo>
                <a:lnTo>
                  <a:pt x="902493" y="1064418"/>
                </a:lnTo>
                <a:lnTo>
                  <a:pt x="840581" y="1090612"/>
                </a:lnTo>
                <a:lnTo>
                  <a:pt x="771524" y="1033462"/>
                </a:lnTo>
                <a:lnTo>
                  <a:pt x="704849" y="1031081"/>
                </a:lnTo>
                <a:lnTo>
                  <a:pt x="676274" y="1031081"/>
                </a:lnTo>
                <a:lnTo>
                  <a:pt x="590549" y="1002506"/>
                </a:lnTo>
                <a:lnTo>
                  <a:pt x="533399" y="1047750"/>
                </a:lnTo>
                <a:lnTo>
                  <a:pt x="471487" y="1088231"/>
                </a:lnTo>
                <a:lnTo>
                  <a:pt x="397668" y="1054893"/>
                </a:lnTo>
                <a:lnTo>
                  <a:pt x="404812" y="988218"/>
                </a:lnTo>
                <a:lnTo>
                  <a:pt x="388143" y="902493"/>
                </a:lnTo>
                <a:lnTo>
                  <a:pt x="361949" y="878681"/>
                </a:lnTo>
                <a:lnTo>
                  <a:pt x="316706" y="833437"/>
                </a:lnTo>
                <a:lnTo>
                  <a:pt x="328612" y="900112"/>
                </a:lnTo>
                <a:lnTo>
                  <a:pt x="259556" y="914400"/>
                </a:lnTo>
                <a:lnTo>
                  <a:pt x="216693" y="859631"/>
                </a:lnTo>
                <a:lnTo>
                  <a:pt x="211931" y="785812"/>
                </a:lnTo>
                <a:lnTo>
                  <a:pt x="264318" y="690562"/>
                </a:lnTo>
                <a:lnTo>
                  <a:pt x="302418" y="571500"/>
                </a:lnTo>
                <a:lnTo>
                  <a:pt x="271462" y="576262"/>
                </a:lnTo>
                <a:lnTo>
                  <a:pt x="226218" y="592931"/>
                </a:lnTo>
                <a:lnTo>
                  <a:pt x="178593" y="590550"/>
                </a:lnTo>
                <a:lnTo>
                  <a:pt x="138112" y="614362"/>
                </a:lnTo>
                <a:lnTo>
                  <a:pt x="178593" y="542925"/>
                </a:lnTo>
                <a:lnTo>
                  <a:pt x="173831" y="466725"/>
                </a:lnTo>
                <a:lnTo>
                  <a:pt x="135731" y="507206"/>
                </a:lnTo>
                <a:lnTo>
                  <a:pt x="104774" y="440531"/>
                </a:lnTo>
                <a:lnTo>
                  <a:pt x="114299" y="359568"/>
                </a:lnTo>
                <a:lnTo>
                  <a:pt x="178593" y="347662"/>
                </a:lnTo>
                <a:lnTo>
                  <a:pt x="173831" y="314325"/>
                </a:lnTo>
                <a:lnTo>
                  <a:pt x="142874" y="285750"/>
                </a:lnTo>
                <a:lnTo>
                  <a:pt x="164306" y="269081"/>
                </a:lnTo>
                <a:lnTo>
                  <a:pt x="190499" y="238125"/>
                </a:lnTo>
                <a:lnTo>
                  <a:pt x="85724" y="207168"/>
                </a:lnTo>
                <a:lnTo>
                  <a:pt x="0" y="145256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3" name="Freeform 44"/>
          <p:cNvSpPr/>
          <p:nvPr/>
        </p:nvSpPr>
        <p:spPr bwMode="auto">
          <a:xfrm>
            <a:off x="5799797" y="2672187"/>
            <a:ext cx="1242716" cy="1443328"/>
          </a:xfrm>
          <a:custGeom>
            <a:avLst/>
            <a:gdLst>
              <a:gd name="connsiteX0" fmla="*/ 352425 w 1288256"/>
              <a:gd name="connsiteY0" fmla="*/ 28575 h 1381125"/>
              <a:gd name="connsiteX1" fmla="*/ 457200 w 1288256"/>
              <a:gd name="connsiteY1" fmla="*/ 0 h 1381125"/>
              <a:gd name="connsiteX2" fmla="*/ 471487 w 1288256"/>
              <a:gd name="connsiteY2" fmla="*/ 64294 h 1381125"/>
              <a:gd name="connsiteX3" fmla="*/ 566737 w 1288256"/>
              <a:gd name="connsiteY3" fmla="*/ 150019 h 1381125"/>
              <a:gd name="connsiteX4" fmla="*/ 659606 w 1288256"/>
              <a:gd name="connsiteY4" fmla="*/ 192882 h 1381125"/>
              <a:gd name="connsiteX5" fmla="*/ 738187 w 1288256"/>
              <a:gd name="connsiteY5" fmla="*/ 190500 h 1381125"/>
              <a:gd name="connsiteX6" fmla="*/ 766762 w 1288256"/>
              <a:gd name="connsiteY6" fmla="*/ 192882 h 1381125"/>
              <a:gd name="connsiteX7" fmla="*/ 847725 w 1288256"/>
              <a:gd name="connsiteY7" fmla="*/ 240507 h 1381125"/>
              <a:gd name="connsiteX8" fmla="*/ 966787 w 1288256"/>
              <a:gd name="connsiteY8" fmla="*/ 288132 h 1381125"/>
              <a:gd name="connsiteX9" fmla="*/ 926306 w 1288256"/>
              <a:gd name="connsiteY9" fmla="*/ 333375 h 1381125"/>
              <a:gd name="connsiteX10" fmla="*/ 942975 w 1288256"/>
              <a:gd name="connsiteY10" fmla="*/ 366713 h 1381125"/>
              <a:gd name="connsiteX11" fmla="*/ 940594 w 1288256"/>
              <a:gd name="connsiteY11" fmla="*/ 402432 h 1381125"/>
              <a:gd name="connsiteX12" fmla="*/ 873919 w 1288256"/>
              <a:gd name="connsiteY12" fmla="*/ 419100 h 1381125"/>
              <a:gd name="connsiteX13" fmla="*/ 869156 w 1288256"/>
              <a:gd name="connsiteY13" fmla="*/ 483394 h 1381125"/>
              <a:gd name="connsiteX14" fmla="*/ 890587 w 1288256"/>
              <a:gd name="connsiteY14" fmla="*/ 535782 h 1381125"/>
              <a:gd name="connsiteX15" fmla="*/ 928687 w 1288256"/>
              <a:gd name="connsiteY15" fmla="*/ 500063 h 1381125"/>
              <a:gd name="connsiteX16" fmla="*/ 952500 w 1288256"/>
              <a:gd name="connsiteY16" fmla="*/ 585788 h 1381125"/>
              <a:gd name="connsiteX17" fmla="*/ 914400 w 1288256"/>
              <a:gd name="connsiteY17" fmla="*/ 638175 h 1381125"/>
              <a:gd name="connsiteX18" fmla="*/ 959644 w 1288256"/>
              <a:gd name="connsiteY18" fmla="*/ 633413 h 1381125"/>
              <a:gd name="connsiteX19" fmla="*/ 1069181 w 1288256"/>
              <a:gd name="connsiteY19" fmla="*/ 604838 h 1381125"/>
              <a:gd name="connsiteX20" fmla="*/ 1054894 w 1288256"/>
              <a:gd name="connsiteY20" fmla="*/ 671513 h 1381125"/>
              <a:gd name="connsiteX21" fmla="*/ 1028700 w 1288256"/>
              <a:gd name="connsiteY21" fmla="*/ 742950 h 1381125"/>
              <a:gd name="connsiteX22" fmla="*/ 995362 w 1288256"/>
              <a:gd name="connsiteY22" fmla="*/ 800100 h 1381125"/>
              <a:gd name="connsiteX23" fmla="*/ 978694 w 1288256"/>
              <a:gd name="connsiteY23" fmla="*/ 869157 h 1381125"/>
              <a:gd name="connsiteX24" fmla="*/ 1009650 w 1288256"/>
              <a:gd name="connsiteY24" fmla="*/ 942975 h 1381125"/>
              <a:gd name="connsiteX25" fmla="*/ 1064419 w 1288256"/>
              <a:gd name="connsiteY25" fmla="*/ 938213 h 1381125"/>
              <a:gd name="connsiteX26" fmla="*/ 1062037 w 1288256"/>
              <a:gd name="connsiteY26" fmla="*/ 864394 h 1381125"/>
              <a:gd name="connsiteX27" fmla="*/ 1166812 w 1288256"/>
              <a:gd name="connsiteY27" fmla="*/ 942975 h 1381125"/>
              <a:gd name="connsiteX28" fmla="*/ 1171575 w 1288256"/>
              <a:gd name="connsiteY28" fmla="*/ 1031082 h 1381125"/>
              <a:gd name="connsiteX29" fmla="*/ 1176337 w 1288256"/>
              <a:gd name="connsiteY29" fmla="*/ 1092994 h 1381125"/>
              <a:gd name="connsiteX30" fmla="*/ 1238250 w 1288256"/>
              <a:gd name="connsiteY30" fmla="*/ 1114425 h 1381125"/>
              <a:gd name="connsiteX31" fmla="*/ 1285875 w 1288256"/>
              <a:gd name="connsiteY31" fmla="*/ 1135857 h 1381125"/>
              <a:gd name="connsiteX32" fmla="*/ 1266825 w 1288256"/>
              <a:gd name="connsiteY32" fmla="*/ 1207294 h 1381125"/>
              <a:gd name="connsiteX33" fmla="*/ 1288256 w 1288256"/>
              <a:gd name="connsiteY33" fmla="*/ 1266825 h 1381125"/>
              <a:gd name="connsiteX34" fmla="*/ 1271587 w 1288256"/>
              <a:gd name="connsiteY34" fmla="*/ 1381125 h 1381125"/>
              <a:gd name="connsiteX35" fmla="*/ 1193006 w 1288256"/>
              <a:gd name="connsiteY35" fmla="*/ 1376363 h 1381125"/>
              <a:gd name="connsiteX36" fmla="*/ 1157287 w 1288256"/>
              <a:gd name="connsiteY36" fmla="*/ 1323975 h 1381125"/>
              <a:gd name="connsiteX37" fmla="*/ 1121569 w 1288256"/>
              <a:gd name="connsiteY37" fmla="*/ 1312069 h 1381125"/>
              <a:gd name="connsiteX38" fmla="*/ 1081087 w 1288256"/>
              <a:gd name="connsiteY38" fmla="*/ 1319213 h 1381125"/>
              <a:gd name="connsiteX39" fmla="*/ 1045369 w 1288256"/>
              <a:gd name="connsiteY39" fmla="*/ 1300163 h 1381125"/>
              <a:gd name="connsiteX40" fmla="*/ 1031081 w 1288256"/>
              <a:gd name="connsiteY40" fmla="*/ 1226344 h 1381125"/>
              <a:gd name="connsiteX41" fmla="*/ 981075 w 1288256"/>
              <a:gd name="connsiteY41" fmla="*/ 1245394 h 1381125"/>
              <a:gd name="connsiteX42" fmla="*/ 876300 w 1288256"/>
              <a:gd name="connsiteY42" fmla="*/ 1207294 h 1381125"/>
              <a:gd name="connsiteX43" fmla="*/ 854869 w 1288256"/>
              <a:gd name="connsiteY43" fmla="*/ 1204913 h 1381125"/>
              <a:gd name="connsiteX44" fmla="*/ 809625 w 1288256"/>
              <a:gd name="connsiteY44" fmla="*/ 1171575 h 1381125"/>
              <a:gd name="connsiteX45" fmla="*/ 769144 w 1288256"/>
              <a:gd name="connsiteY45" fmla="*/ 1171575 h 1381125"/>
              <a:gd name="connsiteX46" fmla="*/ 709612 w 1288256"/>
              <a:gd name="connsiteY46" fmla="*/ 1114425 h 1381125"/>
              <a:gd name="connsiteX47" fmla="*/ 676275 w 1288256"/>
              <a:gd name="connsiteY47" fmla="*/ 1145382 h 1381125"/>
              <a:gd name="connsiteX48" fmla="*/ 614362 w 1288256"/>
              <a:gd name="connsiteY48" fmla="*/ 1162050 h 1381125"/>
              <a:gd name="connsiteX49" fmla="*/ 547687 w 1288256"/>
              <a:gd name="connsiteY49" fmla="*/ 1173957 h 1381125"/>
              <a:gd name="connsiteX50" fmla="*/ 531019 w 1288256"/>
              <a:gd name="connsiteY50" fmla="*/ 1138238 h 1381125"/>
              <a:gd name="connsiteX51" fmla="*/ 502444 w 1288256"/>
              <a:gd name="connsiteY51" fmla="*/ 1173957 h 1381125"/>
              <a:gd name="connsiteX52" fmla="*/ 457200 w 1288256"/>
              <a:gd name="connsiteY52" fmla="*/ 1219200 h 1381125"/>
              <a:gd name="connsiteX53" fmla="*/ 335756 w 1288256"/>
              <a:gd name="connsiteY53" fmla="*/ 1273969 h 1381125"/>
              <a:gd name="connsiteX54" fmla="*/ 307181 w 1288256"/>
              <a:gd name="connsiteY54" fmla="*/ 1212057 h 1381125"/>
              <a:gd name="connsiteX55" fmla="*/ 245269 w 1288256"/>
              <a:gd name="connsiteY55" fmla="*/ 1212057 h 1381125"/>
              <a:gd name="connsiteX56" fmla="*/ 269081 w 1288256"/>
              <a:gd name="connsiteY56" fmla="*/ 1157288 h 1381125"/>
              <a:gd name="connsiteX57" fmla="*/ 209550 w 1288256"/>
              <a:gd name="connsiteY57" fmla="*/ 1128713 h 1381125"/>
              <a:gd name="connsiteX58" fmla="*/ 207169 w 1288256"/>
              <a:gd name="connsiteY58" fmla="*/ 1097757 h 1381125"/>
              <a:gd name="connsiteX59" fmla="*/ 164306 w 1288256"/>
              <a:gd name="connsiteY59" fmla="*/ 1085850 h 1381125"/>
              <a:gd name="connsiteX60" fmla="*/ 119062 w 1288256"/>
              <a:gd name="connsiteY60" fmla="*/ 1052513 h 1381125"/>
              <a:gd name="connsiteX61" fmla="*/ 128587 w 1288256"/>
              <a:gd name="connsiteY61" fmla="*/ 1004888 h 1381125"/>
              <a:gd name="connsiteX62" fmla="*/ 71437 w 1288256"/>
              <a:gd name="connsiteY62" fmla="*/ 973932 h 1381125"/>
              <a:gd name="connsiteX63" fmla="*/ 88106 w 1288256"/>
              <a:gd name="connsiteY63" fmla="*/ 902494 h 1381125"/>
              <a:gd name="connsiteX64" fmla="*/ 57150 w 1288256"/>
              <a:gd name="connsiteY64" fmla="*/ 809625 h 1381125"/>
              <a:gd name="connsiteX65" fmla="*/ 16669 w 1288256"/>
              <a:gd name="connsiteY65" fmla="*/ 716757 h 1381125"/>
              <a:gd name="connsiteX66" fmla="*/ 45244 w 1288256"/>
              <a:gd name="connsiteY66" fmla="*/ 671513 h 1381125"/>
              <a:gd name="connsiteX67" fmla="*/ 142875 w 1288256"/>
              <a:gd name="connsiteY67" fmla="*/ 661988 h 1381125"/>
              <a:gd name="connsiteX68" fmla="*/ 150019 w 1288256"/>
              <a:gd name="connsiteY68" fmla="*/ 566738 h 1381125"/>
              <a:gd name="connsiteX69" fmla="*/ 107156 w 1288256"/>
              <a:gd name="connsiteY69" fmla="*/ 528638 h 1381125"/>
              <a:gd name="connsiteX70" fmla="*/ 85725 w 1288256"/>
              <a:gd name="connsiteY70" fmla="*/ 542925 h 1381125"/>
              <a:gd name="connsiteX71" fmla="*/ 64294 w 1288256"/>
              <a:gd name="connsiteY71" fmla="*/ 516732 h 1381125"/>
              <a:gd name="connsiteX72" fmla="*/ 11906 w 1288256"/>
              <a:gd name="connsiteY72" fmla="*/ 414338 h 1381125"/>
              <a:gd name="connsiteX73" fmla="*/ 0 w 1288256"/>
              <a:gd name="connsiteY73" fmla="*/ 357188 h 1381125"/>
              <a:gd name="connsiteX74" fmla="*/ 76200 w 1288256"/>
              <a:gd name="connsiteY74" fmla="*/ 323850 h 1381125"/>
              <a:gd name="connsiteX75" fmla="*/ 171450 w 1288256"/>
              <a:gd name="connsiteY75" fmla="*/ 302419 h 1381125"/>
              <a:gd name="connsiteX76" fmla="*/ 150019 w 1288256"/>
              <a:gd name="connsiteY76" fmla="*/ 242888 h 1381125"/>
              <a:gd name="connsiteX77" fmla="*/ 202406 w 1288256"/>
              <a:gd name="connsiteY77" fmla="*/ 183357 h 1381125"/>
              <a:gd name="connsiteX78" fmla="*/ 254794 w 1288256"/>
              <a:gd name="connsiteY78" fmla="*/ 128588 h 1381125"/>
              <a:gd name="connsiteX79" fmla="*/ 290512 w 1288256"/>
              <a:gd name="connsiteY79" fmla="*/ 164307 h 1381125"/>
              <a:gd name="connsiteX80" fmla="*/ 309562 w 1288256"/>
              <a:gd name="connsiteY80" fmla="*/ 207169 h 1381125"/>
              <a:gd name="connsiteX81" fmla="*/ 359569 w 1288256"/>
              <a:gd name="connsiteY81" fmla="*/ 178594 h 1381125"/>
              <a:gd name="connsiteX82" fmla="*/ 352425 w 1288256"/>
              <a:gd name="connsiteY82" fmla="*/ 126207 h 1381125"/>
              <a:gd name="connsiteX83" fmla="*/ 352425 w 1288256"/>
              <a:gd name="connsiteY83" fmla="*/ 28575 h 1381125"/>
              <a:gd name="connsiteX0" fmla="*/ 330993 w 1288256"/>
              <a:gd name="connsiteY0" fmla="*/ 30956 h 1381125"/>
              <a:gd name="connsiteX1" fmla="*/ 457200 w 1288256"/>
              <a:gd name="connsiteY1" fmla="*/ 0 h 1381125"/>
              <a:gd name="connsiteX2" fmla="*/ 471487 w 1288256"/>
              <a:gd name="connsiteY2" fmla="*/ 64294 h 1381125"/>
              <a:gd name="connsiteX3" fmla="*/ 566737 w 1288256"/>
              <a:gd name="connsiteY3" fmla="*/ 150019 h 1381125"/>
              <a:gd name="connsiteX4" fmla="*/ 659606 w 1288256"/>
              <a:gd name="connsiteY4" fmla="*/ 192882 h 1381125"/>
              <a:gd name="connsiteX5" fmla="*/ 738187 w 1288256"/>
              <a:gd name="connsiteY5" fmla="*/ 190500 h 1381125"/>
              <a:gd name="connsiteX6" fmla="*/ 766762 w 1288256"/>
              <a:gd name="connsiteY6" fmla="*/ 192882 h 1381125"/>
              <a:gd name="connsiteX7" fmla="*/ 847725 w 1288256"/>
              <a:gd name="connsiteY7" fmla="*/ 240507 h 1381125"/>
              <a:gd name="connsiteX8" fmla="*/ 966787 w 1288256"/>
              <a:gd name="connsiteY8" fmla="*/ 288132 h 1381125"/>
              <a:gd name="connsiteX9" fmla="*/ 926306 w 1288256"/>
              <a:gd name="connsiteY9" fmla="*/ 333375 h 1381125"/>
              <a:gd name="connsiteX10" fmla="*/ 942975 w 1288256"/>
              <a:gd name="connsiteY10" fmla="*/ 366713 h 1381125"/>
              <a:gd name="connsiteX11" fmla="*/ 940594 w 1288256"/>
              <a:gd name="connsiteY11" fmla="*/ 402432 h 1381125"/>
              <a:gd name="connsiteX12" fmla="*/ 873919 w 1288256"/>
              <a:gd name="connsiteY12" fmla="*/ 419100 h 1381125"/>
              <a:gd name="connsiteX13" fmla="*/ 869156 w 1288256"/>
              <a:gd name="connsiteY13" fmla="*/ 483394 h 1381125"/>
              <a:gd name="connsiteX14" fmla="*/ 890587 w 1288256"/>
              <a:gd name="connsiteY14" fmla="*/ 535782 h 1381125"/>
              <a:gd name="connsiteX15" fmla="*/ 928687 w 1288256"/>
              <a:gd name="connsiteY15" fmla="*/ 500063 h 1381125"/>
              <a:gd name="connsiteX16" fmla="*/ 952500 w 1288256"/>
              <a:gd name="connsiteY16" fmla="*/ 585788 h 1381125"/>
              <a:gd name="connsiteX17" fmla="*/ 914400 w 1288256"/>
              <a:gd name="connsiteY17" fmla="*/ 638175 h 1381125"/>
              <a:gd name="connsiteX18" fmla="*/ 959644 w 1288256"/>
              <a:gd name="connsiteY18" fmla="*/ 633413 h 1381125"/>
              <a:gd name="connsiteX19" fmla="*/ 1069181 w 1288256"/>
              <a:gd name="connsiteY19" fmla="*/ 604838 h 1381125"/>
              <a:gd name="connsiteX20" fmla="*/ 1054894 w 1288256"/>
              <a:gd name="connsiteY20" fmla="*/ 671513 h 1381125"/>
              <a:gd name="connsiteX21" fmla="*/ 1028700 w 1288256"/>
              <a:gd name="connsiteY21" fmla="*/ 742950 h 1381125"/>
              <a:gd name="connsiteX22" fmla="*/ 995362 w 1288256"/>
              <a:gd name="connsiteY22" fmla="*/ 800100 h 1381125"/>
              <a:gd name="connsiteX23" fmla="*/ 978694 w 1288256"/>
              <a:gd name="connsiteY23" fmla="*/ 869157 h 1381125"/>
              <a:gd name="connsiteX24" fmla="*/ 1009650 w 1288256"/>
              <a:gd name="connsiteY24" fmla="*/ 942975 h 1381125"/>
              <a:gd name="connsiteX25" fmla="*/ 1064419 w 1288256"/>
              <a:gd name="connsiteY25" fmla="*/ 938213 h 1381125"/>
              <a:gd name="connsiteX26" fmla="*/ 1062037 w 1288256"/>
              <a:gd name="connsiteY26" fmla="*/ 864394 h 1381125"/>
              <a:gd name="connsiteX27" fmla="*/ 1166812 w 1288256"/>
              <a:gd name="connsiteY27" fmla="*/ 942975 h 1381125"/>
              <a:gd name="connsiteX28" fmla="*/ 1171575 w 1288256"/>
              <a:gd name="connsiteY28" fmla="*/ 1031082 h 1381125"/>
              <a:gd name="connsiteX29" fmla="*/ 1176337 w 1288256"/>
              <a:gd name="connsiteY29" fmla="*/ 1092994 h 1381125"/>
              <a:gd name="connsiteX30" fmla="*/ 1238250 w 1288256"/>
              <a:gd name="connsiteY30" fmla="*/ 1114425 h 1381125"/>
              <a:gd name="connsiteX31" fmla="*/ 1285875 w 1288256"/>
              <a:gd name="connsiteY31" fmla="*/ 1135857 h 1381125"/>
              <a:gd name="connsiteX32" fmla="*/ 1266825 w 1288256"/>
              <a:gd name="connsiteY32" fmla="*/ 1207294 h 1381125"/>
              <a:gd name="connsiteX33" fmla="*/ 1288256 w 1288256"/>
              <a:gd name="connsiteY33" fmla="*/ 1266825 h 1381125"/>
              <a:gd name="connsiteX34" fmla="*/ 1271587 w 1288256"/>
              <a:gd name="connsiteY34" fmla="*/ 1381125 h 1381125"/>
              <a:gd name="connsiteX35" fmla="*/ 1193006 w 1288256"/>
              <a:gd name="connsiteY35" fmla="*/ 1376363 h 1381125"/>
              <a:gd name="connsiteX36" fmla="*/ 1157287 w 1288256"/>
              <a:gd name="connsiteY36" fmla="*/ 1323975 h 1381125"/>
              <a:gd name="connsiteX37" fmla="*/ 1121569 w 1288256"/>
              <a:gd name="connsiteY37" fmla="*/ 1312069 h 1381125"/>
              <a:gd name="connsiteX38" fmla="*/ 1081087 w 1288256"/>
              <a:gd name="connsiteY38" fmla="*/ 1319213 h 1381125"/>
              <a:gd name="connsiteX39" fmla="*/ 1045369 w 1288256"/>
              <a:gd name="connsiteY39" fmla="*/ 1300163 h 1381125"/>
              <a:gd name="connsiteX40" fmla="*/ 1031081 w 1288256"/>
              <a:gd name="connsiteY40" fmla="*/ 1226344 h 1381125"/>
              <a:gd name="connsiteX41" fmla="*/ 981075 w 1288256"/>
              <a:gd name="connsiteY41" fmla="*/ 1245394 h 1381125"/>
              <a:gd name="connsiteX42" fmla="*/ 876300 w 1288256"/>
              <a:gd name="connsiteY42" fmla="*/ 1207294 h 1381125"/>
              <a:gd name="connsiteX43" fmla="*/ 854869 w 1288256"/>
              <a:gd name="connsiteY43" fmla="*/ 1204913 h 1381125"/>
              <a:gd name="connsiteX44" fmla="*/ 809625 w 1288256"/>
              <a:gd name="connsiteY44" fmla="*/ 1171575 h 1381125"/>
              <a:gd name="connsiteX45" fmla="*/ 769144 w 1288256"/>
              <a:gd name="connsiteY45" fmla="*/ 1171575 h 1381125"/>
              <a:gd name="connsiteX46" fmla="*/ 709612 w 1288256"/>
              <a:gd name="connsiteY46" fmla="*/ 1114425 h 1381125"/>
              <a:gd name="connsiteX47" fmla="*/ 676275 w 1288256"/>
              <a:gd name="connsiteY47" fmla="*/ 1145382 h 1381125"/>
              <a:gd name="connsiteX48" fmla="*/ 614362 w 1288256"/>
              <a:gd name="connsiteY48" fmla="*/ 1162050 h 1381125"/>
              <a:gd name="connsiteX49" fmla="*/ 547687 w 1288256"/>
              <a:gd name="connsiteY49" fmla="*/ 1173957 h 1381125"/>
              <a:gd name="connsiteX50" fmla="*/ 531019 w 1288256"/>
              <a:gd name="connsiteY50" fmla="*/ 1138238 h 1381125"/>
              <a:gd name="connsiteX51" fmla="*/ 502444 w 1288256"/>
              <a:gd name="connsiteY51" fmla="*/ 1173957 h 1381125"/>
              <a:gd name="connsiteX52" fmla="*/ 457200 w 1288256"/>
              <a:gd name="connsiteY52" fmla="*/ 1219200 h 1381125"/>
              <a:gd name="connsiteX53" fmla="*/ 335756 w 1288256"/>
              <a:gd name="connsiteY53" fmla="*/ 1273969 h 1381125"/>
              <a:gd name="connsiteX54" fmla="*/ 307181 w 1288256"/>
              <a:gd name="connsiteY54" fmla="*/ 1212057 h 1381125"/>
              <a:gd name="connsiteX55" fmla="*/ 245269 w 1288256"/>
              <a:gd name="connsiteY55" fmla="*/ 1212057 h 1381125"/>
              <a:gd name="connsiteX56" fmla="*/ 269081 w 1288256"/>
              <a:gd name="connsiteY56" fmla="*/ 1157288 h 1381125"/>
              <a:gd name="connsiteX57" fmla="*/ 209550 w 1288256"/>
              <a:gd name="connsiteY57" fmla="*/ 1128713 h 1381125"/>
              <a:gd name="connsiteX58" fmla="*/ 207169 w 1288256"/>
              <a:gd name="connsiteY58" fmla="*/ 1097757 h 1381125"/>
              <a:gd name="connsiteX59" fmla="*/ 164306 w 1288256"/>
              <a:gd name="connsiteY59" fmla="*/ 1085850 h 1381125"/>
              <a:gd name="connsiteX60" fmla="*/ 119062 w 1288256"/>
              <a:gd name="connsiteY60" fmla="*/ 1052513 h 1381125"/>
              <a:gd name="connsiteX61" fmla="*/ 128587 w 1288256"/>
              <a:gd name="connsiteY61" fmla="*/ 1004888 h 1381125"/>
              <a:gd name="connsiteX62" fmla="*/ 71437 w 1288256"/>
              <a:gd name="connsiteY62" fmla="*/ 973932 h 1381125"/>
              <a:gd name="connsiteX63" fmla="*/ 88106 w 1288256"/>
              <a:gd name="connsiteY63" fmla="*/ 902494 h 1381125"/>
              <a:gd name="connsiteX64" fmla="*/ 57150 w 1288256"/>
              <a:gd name="connsiteY64" fmla="*/ 809625 h 1381125"/>
              <a:gd name="connsiteX65" fmla="*/ 16669 w 1288256"/>
              <a:gd name="connsiteY65" fmla="*/ 716757 h 1381125"/>
              <a:gd name="connsiteX66" fmla="*/ 45244 w 1288256"/>
              <a:gd name="connsiteY66" fmla="*/ 671513 h 1381125"/>
              <a:gd name="connsiteX67" fmla="*/ 142875 w 1288256"/>
              <a:gd name="connsiteY67" fmla="*/ 661988 h 1381125"/>
              <a:gd name="connsiteX68" fmla="*/ 150019 w 1288256"/>
              <a:gd name="connsiteY68" fmla="*/ 566738 h 1381125"/>
              <a:gd name="connsiteX69" fmla="*/ 107156 w 1288256"/>
              <a:gd name="connsiteY69" fmla="*/ 528638 h 1381125"/>
              <a:gd name="connsiteX70" fmla="*/ 85725 w 1288256"/>
              <a:gd name="connsiteY70" fmla="*/ 542925 h 1381125"/>
              <a:gd name="connsiteX71" fmla="*/ 64294 w 1288256"/>
              <a:gd name="connsiteY71" fmla="*/ 516732 h 1381125"/>
              <a:gd name="connsiteX72" fmla="*/ 11906 w 1288256"/>
              <a:gd name="connsiteY72" fmla="*/ 414338 h 1381125"/>
              <a:gd name="connsiteX73" fmla="*/ 0 w 1288256"/>
              <a:gd name="connsiteY73" fmla="*/ 357188 h 1381125"/>
              <a:gd name="connsiteX74" fmla="*/ 76200 w 1288256"/>
              <a:gd name="connsiteY74" fmla="*/ 323850 h 1381125"/>
              <a:gd name="connsiteX75" fmla="*/ 171450 w 1288256"/>
              <a:gd name="connsiteY75" fmla="*/ 302419 h 1381125"/>
              <a:gd name="connsiteX76" fmla="*/ 150019 w 1288256"/>
              <a:gd name="connsiteY76" fmla="*/ 242888 h 1381125"/>
              <a:gd name="connsiteX77" fmla="*/ 202406 w 1288256"/>
              <a:gd name="connsiteY77" fmla="*/ 183357 h 1381125"/>
              <a:gd name="connsiteX78" fmla="*/ 254794 w 1288256"/>
              <a:gd name="connsiteY78" fmla="*/ 128588 h 1381125"/>
              <a:gd name="connsiteX79" fmla="*/ 290512 w 1288256"/>
              <a:gd name="connsiteY79" fmla="*/ 164307 h 1381125"/>
              <a:gd name="connsiteX80" fmla="*/ 309562 w 1288256"/>
              <a:gd name="connsiteY80" fmla="*/ 207169 h 1381125"/>
              <a:gd name="connsiteX81" fmla="*/ 359569 w 1288256"/>
              <a:gd name="connsiteY81" fmla="*/ 178594 h 1381125"/>
              <a:gd name="connsiteX82" fmla="*/ 352425 w 1288256"/>
              <a:gd name="connsiteY82" fmla="*/ 126207 h 1381125"/>
              <a:gd name="connsiteX83" fmla="*/ 330993 w 1288256"/>
              <a:gd name="connsiteY83" fmla="*/ 30956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288256" h="1381125">
                <a:moveTo>
                  <a:pt x="330993" y="30956"/>
                </a:moveTo>
                <a:lnTo>
                  <a:pt x="457200" y="0"/>
                </a:lnTo>
                <a:lnTo>
                  <a:pt x="471487" y="64294"/>
                </a:lnTo>
                <a:lnTo>
                  <a:pt x="566737" y="150019"/>
                </a:lnTo>
                <a:lnTo>
                  <a:pt x="659606" y="192882"/>
                </a:lnTo>
                <a:lnTo>
                  <a:pt x="738187" y="190500"/>
                </a:lnTo>
                <a:lnTo>
                  <a:pt x="766762" y="192882"/>
                </a:lnTo>
                <a:lnTo>
                  <a:pt x="847725" y="240507"/>
                </a:lnTo>
                <a:lnTo>
                  <a:pt x="966787" y="288132"/>
                </a:lnTo>
                <a:lnTo>
                  <a:pt x="926306" y="333375"/>
                </a:lnTo>
                <a:lnTo>
                  <a:pt x="942975" y="366713"/>
                </a:lnTo>
                <a:lnTo>
                  <a:pt x="940594" y="402432"/>
                </a:lnTo>
                <a:lnTo>
                  <a:pt x="873919" y="419100"/>
                </a:lnTo>
                <a:lnTo>
                  <a:pt x="869156" y="483394"/>
                </a:lnTo>
                <a:lnTo>
                  <a:pt x="890587" y="535782"/>
                </a:lnTo>
                <a:lnTo>
                  <a:pt x="928687" y="500063"/>
                </a:lnTo>
                <a:lnTo>
                  <a:pt x="952500" y="585788"/>
                </a:lnTo>
                <a:lnTo>
                  <a:pt x="914400" y="638175"/>
                </a:lnTo>
                <a:lnTo>
                  <a:pt x="959644" y="633413"/>
                </a:lnTo>
                <a:lnTo>
                  <a:pt x="1069181" y="604838"/>
                </a:lnTo>
                <a:lnTo>
                  <a:pt x="1054894" y="671513"/>
                </a:lnTo>
                <a:lnTo>
                  <a:pt x="1028700" y="742950"/>
                </a:lnTo>
                <a:lnTo>
                  <a:pt x="995362" y="800100"/>
                </a:lnTo>
                <a:lnTo>
                  <a:pt x="978694" y="869157"/>
                </a:lnTo>
                <a:lnTo>
                  <a:pt x="1009650" y="942975"/>
                </a:lnTo>
                <a:lnTo>
                  <a:pt x="1064419" y="938213"/>
                </a:lnTo>
                <a:lnTo>
                  <a:pt x="1062037" y="864394"/>
                </a:lnTo>
                <a:lnTo>
                  <a:pt x="1166812" y="942975"/>
                </a:lnTo>
                <a:lnTo>
                  <a:pt x="1171575" y="1031082"/>
                </a:lnTo>
                <a:lnTo>
                  <a:pt x="1176337" y="1092994"/>
                </a:lnTo>
                <a:lnTo>
                  <a:pt x="1238250" y="1114425"/>
                </a:lnTo>
                <a:lnTo>
                  <a:pt x="1285875" y="1135857"/>
                </a:lnTo>
                <a:lnTo>
                  <a:pt x="1266825" y="1207294"/>
                </a:lnTo>
                <a:lnTo>
                  <a:pt x="1288256" y="1266825"/>
                </a:lnTo>
                <a:lnTo>
                  <a:pt x="1271587" y="1381125"/>
                </a:lnTo>
                <a:lnTo>
                  <a:pt x="1193006" y="1376363"/>
                </a:lnTo>
                <a:lnTo>
                  <a:pt x="1157287" y="1323975"/>
                </a:lnTo>
                <a:lnTo>
                  <a:pt x="1121569" y="1312069"/>
                </a:lnTo>
                <a:lnTo>
                  <a:pt x="1081087" y="1319213"/>
                </a:lnTo>
                <a:lnTo>
                  <a:pt x="1045369" y="1300163"/>
                </a:lnTo>
                <a:lnTo>
                  <a:pt x="1031081" y="1226344"/>
                </a:lnTo>
                <a:lnTo>
                  <a:pt x="981075" y="1245394"/>
                </a:lnTo>
                <a:lnTo>
                  <a:pt x="876300" y="1207294"/>
                </a:lnTo>
                <a:lnTo>
                  <a:pt x="854869" y="1204913"/>
                </a:lnTo>
                <a:lnTo>
                  <a:pt x="809625" y="1171575"/>
                </a:lnTo>
                <a:lnTo>
                  <a:pt x="769144" y="1171575"/>
                </a:lnTo>
                <a:lnTo>
                  <a:pt x="709612" y="1114425"/>
                </a:lnTo>
                <a:lnTo>
                  <a:pt x="676275" y="1145382"/>
                </a:lnTo>
                <a:lnTo>
                  <a:pt x="614362" y="1162050"/>
                </a:lnTo>
                <a:lnTo>
                  <a:pt x="547687" y="1173957"/>
                </a:lnTo>
                <a:lnTo>
                  <a:pt x="531019" y="1138238"/>
                </a:lnTo>
                <a:lnTo>
                  <a:pt x="502444" y="1173957"/>
                </a:lnTo>
                <a:lnTo>
                  <a:pt x="457200" y="1219200"/>
                </a:lnTo>
                <a:lnTo>
                  <a:pt x="335756" y="1273969"/>
                </a:lnTo>
                <a:lnTo>
                  <a:pt x="307181" y="1212057"/>
                </a:lnTo>
                <a:lnTo>
                  <a:pt x="245269" y="1212057"/>
                </a:lnTo>
                <a:lnTo>
                  <a:pt x="269081" y="1157288"/>
                </a:lnTo>
                <a:lnTo>
                  <a:pt x="209550" y="1128713"/>
                </a:lnTo>
                <a:lnTo>
                  <a:pt x="207169" y="1097757"/>
                </a:lnTo>
                <a:lnTo>
                  <a:pt x="164306" y="1085850"/>
                </a:lnTo>
                <a:lnTo>
                  <a:pt x="119062" y="1052513"/>
                </a:lnTo>
                <a:lnTo>
                  <a:pt x="128587" y="1004888"/>
                </a:lnTo>
                <a:lnTo>
                  <a:pt x="71437" y="973932"/>
                </a:lnTo>
                <a:lnTo>
                  <a:pt x="88106" y="902494"/>
                </a:lnTo>
                <a:lnTo>
                  <a:pt x="57150" y="809625"/>
                </a:lnTo>
                <a:lnTo>
                  <a:pt x="16669" y="716757"/>
                </a:lnTo>
                <a:lnTo>
                  <a:pt x="45244" y="671513"/>
                </a:lnTo>
                <a:lnTo>
                  <a:pt x="142875" y="661988"/>
                </a:lnTo>
                <a:lnTo>
                  <a:pt x="150019" y="566738"/>
                </a:lnTo>
                <a:lnTo>
                  <a:pt x="107156" y="528638"/>
                </a:lnTo>
                <a:lnTo>
                  <a:pt x="85725" y="542925"/>
                </a:lnTo>
                <a:lnTo>
                  <a:pt x="64294" y="516732"/>
                </a:lnTo>
                <a:lnTo>
                  <a:pt x="11906" y="414338"/>
                </a:lnTo>
                <a:lnTo>
                  <a:pt x="0" y="357188"/>
                </a:lnTo>
                <a:lnTo>
                  <a:pt x="76200" y="323850"/>
                </a:lnTo>
                <a:lnTo>
                  <a:pt x="171450" y="302419"/>
                </a:lnTo>
                <a:lnTo>
                  <a:pt x="150019" y="242888"/>
                </a:lnTo>
                <a:lnTo>
                  <a:pt x="202406" y="183357"/>
                </a:lnTo>
                <a:lnTo>
                  <a:pt x="254794" y="128588"/>
                </a:lnTo>
                <a:lnTo>
                  <a:pt x="290512" y="164307"/>
                </a:lnTo>
                <a:lnTo>
                  <a:pt x="309562" y="207169"/>
                </a:lnTo>
                <a:lnTo>
                  <a:pt x="359569" y="178594"/>
                </a:lnTo>
                <a:lnTo>
                  <a:pt x="352425" y="126207"/>
                </a:lnTo>
                <a:lnTo>
                  <a:pt x="330993" y="30956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4" name="Freeform 46"/>
          <p:cNvSpPr/>
          <p:nvPr/>
        </p:nvSpPr>
        <p:spPr bwMode="auto">
          <a:xfrm>
            <a:off x="4871782" y="2756796"/>
            <a:ext cx="1208261" cy="1373650"/>
          </a:xfrm>
          <a:custGeom>
            <a:avLst/>
            <a:gdLst>
              <a:gd name="connsiteX0" fmla="*/ 428625 w 1252537"/>
              <a:gd name="connsiteY0" fmla="*/ 28575 h 1314450"/>
              <a:gd name="connsiteX1" fmla="*/ 514350 w 1252537"/>
              <a:gd name="connsiteY1" fmla="*/ 0 h 1314450"/>
              <a:gd name="connsiteX2" fmla="*/ 683419 w 1252537"/>
              <a:gd name="connsiteY2" fmla="*/ 57150 h 1314450"/>
              <a:gd name="connsiteX3" fmla="*/ 681037 w 1252537"/>
              <a:gd name="connsiteY3" fmla="*/ 142875 h 1314450"/>
              <a:gd name="connsiteX4" fmla="*/ 759619 w 1252537"/>
              <a:gd name="connsiteY4" fmla="*/ 171450 h 1314450"/>
              <a:gd name="connsiteX5" fmla="*/ 826294 w 1252537"/>
              <a:gd name="connsiteY5" fmla="*/ 261937 h 1314450"/>
              <a:gd name="connsiteX6" fmla="*/ 926306 w 1252537"/>
              <a:gd name="connsiteY6" fmla="*/ 257175 h 1314450"/>
              <a:gd name="connsiteX7" fmla="*/ 938212 w 1252537"/>
              <a:gd name="connsiteY7" fmla="*/ 345281 h 1314450"/>
              <a:gd name="connsiteX8" fmla="*/ 985837 w 1252537"/>
              <a:gd name="connsiteY8" fmla="*/ 333375 h 1314450"/>
              <a:gd name="connsiteX9" fmla="*/ 1042987 w 1252537"/>
              <a:gd name="connsiteY9" fmla="*/ 445294 h 1314450"/>
              <a:gd name="connsiteX10" fmla="*/ 1042987 w 1252537"/>
              <a:gd name="connsiteY10" fmla="*/ 445294 h 1314450"/>
              <a:gd name="connsiteX11" fmla="*/ 1126331 w 1252537"/>
              <a:gd name="connsiteY11" fmla="*/ 473869 h 1314450"/>
              <a:gd name="connsiteX12" fmla="*/ 1104900 w 1252537"/>
              <a:gd name="connsiteY12" fmla="*/ 592931 h 1314450"/>
              <a:gd name="connsiteX13" fmla="*/ 1021556 w 1252537"/>
              <a:gd name="connsiteY13" fmla="*/ 592931 h 1314450"/>
              <a:gd name="connsiteX14" fmla="*/ 1000125 w 1252537"/>
              <a:gd name="connsiteY14" fmla="*/ 635794 h 1314450"/>
              <a:gd name="connsiteX15" fmla="*/ 1062037 w 1252537"/>
              <a:gd name="connsiteY15" fmla="*/ 821531 h 1314450"/>
              <a:gd name="connsiteX16" fmla="*/ 1050131 w 1252537"/>
              <a:gd name="connsiteY16" fmla="*/ 888206 h 1314450"/>
              <a:gd name="connsiteX17" fmla="*/ 1100137 w 1252537"/>
              <a:gd name="connsiteY17" fmla="*/ 914400 h 1314450"/>
              <a:gd name="connsiteX18" fmla="*/ 1090612 w 1252537"/>
              <a:gd name="connsiteY18" fmla="*/ 966787 h 1314450"/>
              <a:gd name="connsiteX19" fmla="*/ 1188244 w 1252537"/>
              <a:gd name="connsiteY19" fmla="*/ 1014412 h 1314450"/>
              <a:gd name="connsiteX20" fmla="*/ 1188244 w 1252537"/>
              <a:gd name="connsiteY20" fmla="*/ 1042987 h 1314450"/>
              <a:gd name="connsiteX21" fmla="*/ 1252537 w 1252537"/>
              <a:gd name="connsiteY21" fmla="*/ 1071562 h 1314450"/>
              <a:gd name="connsiteX22" fmla="*/ 1214437 w 1252537"/>
              <a:gd name="connsiteY22" fmla="*/ 1133475 h 1314450"/>
              <a:gd name="connsiteX23" fmla="*/ 1178719 w 1252537"/>
              <a:gd name="connsiteY23" fmla="*/ 1154906 h 1314450"/>
              <a:gd name="connsiteX24" fmla="*/ 1169194 w 1252537"/>
              <a:gd name="connsiteY24" fmla="*/ 1212056 h 1314450"/>
              <a:gd name="connsiteX25" fmla="*/ 1147762 w 1252537"/>
              <a:gd name="connsiteY25" fmla="*/ 1214437 h 1314450"/>
              <a:gd name="connsiteX26" fmla="*/ 1109662 w 1252537"/>
              <a:gd name="connsiteY26" fmla="*/ 1216819 h 1314450"/>
              <a:gd name="connsiteX27" fmla="*/ 1064419 w 1252537"/>
              <a:gd name="connsiteY27" fmla="*/ 1266825 h 1314450"/>
              <a:gd name="connsiteX28" fmla="*/ 1028700 w 1252537"/>
              <a:gd name="connsiteY28" fmla="*/ 1314450 h 1314450"/>
              <a:gd name="connsiteX29" fmla="*/ 954881 w 1252537"/>
              <a:gd name="connsiteY29" fmla="*/ 1243012 h 1314450"/>
              <a:gd name="connsiteX30" fmla="*/ 952500 w 1252537"/>
              <a:gd name="connsiteY30" fmla="*/ 1212056 h 1314450"/>
              <a:gd name="connsiteX31" fmla="*/ 854869 w 1252537"/>
              <a:gd name="connsiteY31" fmla="*/ 1195387 h 1314450"/>
              <a:gd name="connsiteX32" fmla="*/ 790575 w 1252537"/>
              <a:gd name="connsiteY32" fmla="*/ 1169194 h 1314450"/>
              <a:gd name="connsiteX33" fmla="*/ 742950 w 1252537"/>
              <a:gd name="connsiteY33" fmla="*/ 1147762 h 1314450"/>
              <a:gd name="connsiteX34" fmla="*/ 690562 w 1252537"/>
              <a:gd name="connsiteY34" fmla="*/ 1085850 h 1314450"/>
              <a:gd name="connsiteX35" fmla="*/ 661987 w 1252537"/>
              <a:gd name="connsiteY35" fmla="*/ 1071562 h 1314450"/>
              <a:gd name="connsiteX36" fmla="*/ 607219 w 1252537"/>
              <a:gd name="connsiteY36" fmla="*/ 1121569 h 1314450"/>
              <a:gd name="connsiteX37" fmla="*/ 611981 w 1252537"/>
              <a:gd name="connsiteY37" fmla="*/ 1090612 h 1314450"/>
              <a:gd name="connsiteX38" fmla="*/ 623887 w 1252537"/>
              <a:gd name="connsiteY38" fmla="*/ 1031081 h 1314450"/>
              <a:gd name="connsiteX39" fmla="*/ 609600 w 1252537"/>
              <a:gd name="connsiteY39" fmla="*/ 990600 h 1314450"/>
              <a:gd name="connsiteX40" fmla="*/ 561975 w 1252537"/>
              <a:gd name="connsiteY40" fmla="*/ 1000125 h 1314450"/>
              <a:gd name="connsiteX41" fmla="*/ 554831 w 1252537"/>
              <a:gd name="connsiteY41" fmla="*/ 962025 h 1314450"/>
              <a:gd name="connsiteX42" fmla="*/ 609600 w 1252537"/>
              <a:gd name="connsiteY42" fmla="*/ 935831 h 1314450"/>
              <a:gd name="connsiteX43" fmla="*/ 585787 w 1252537"/>
              <a:gd name="connsiteY43" fmla="*/ 909637 h 1314450"/>
              <a:gd name="connsiteX44" fmla="*/ 531019 w 1252537"/>
              <a:gd name="connsiteY44" fmla="*/ 921544 h 1314450"/>
              <a:gd name="connsiteX45" fmla="*/ 471487 w 1252537"/>
              <a:gd name="connsiteY45" fmla="*/ 928687 h 1314450"/>
              <a:gd name="connsiteX46" fmla="*/ 447675 w 1252537"/>
              <a:gd name="connsiteY46" fmla="*/ 959644 h 1314450"/>
              <a:gd name="connsiteX47" fmla="*/ 409575 w 1252537"/>
              <a:gd name="connsiteY47" fmla="*/ 971550 h 1314450"/>
              <a:gd name="connsiteX48" fmla="*/ 397669 w 1252537"/>
              <a:gd name="connsiteY48" fmla="*/ 916781 h 1314450"/>
              <a:gd name="connsiteX49" fmla="*/ 354806 w 1252537"/>
              <a:gd name="connsiteY49" fmla="*/ 904875 h 1314450"/>
              <a:gd name="connsiteX50" fmla="*/ 369094 w 1252537"/>
              <a:gd name="connsiteY50" fmla="*/ 885825 h 1314450"/>
              <a:gd name="connsiteX51" fmla="*/ 373856 w 1252537"/>
              <a:gd name="connsiteY51" fmla="*/ 857250 h 1314450"/>
              <a:gd name="connsiteX52" fmla="*/ 330994 w 1252537"/>
              <a:gd name="connsiteY52" fmla="*/ 773906 h 1314450"/>
              <a:gd name="connsiteX53" fmla="*/ 257175 w 1252537"/>
              <a:gd name="connsiteY53" fmla="*/ 704850 h 1314450"/>
              <a:gd name="connsiteX54" fmla="*/ 335756 w 1252537"/>
              <a:gd name="connsiteY54" fmla="*/ 592931 h 1314450"/>
              <a:gd name="connsiteX55" fmla="*/ 283369 w 1252537"/>
              <a:gd name="connsiteY55" fmla="*/ 590550 h 1314450"/>
              <a:gd name="connsiteX56" fmla="*/ 264319 w 1252537"/>
              <a:gd name="connsiteY56" fmla="*/ 540544 h 1314450"/>
              <a:gd name="connsiteX57" fmla="*/ 200025 w 1252537"/>
              <a:gd name="connsiteY57" fmla="*/ 583406 h 1314450"/>
              <a:gd name="connsiteX58" fmla="*/ 157162 w 1252537"/>
              <a:gd name="connsiteY58" fmla="*/ 583406 h 1314450"/>
              <a:gd name="connsiteX59" fmla="*/ 133350 w 1252537"/>
              <a:gd name="connsiteY59" fmla="*/ 573881 h 1314450"/>
              <a:gd name="connsiteX60" fmla="*/ 95250 w 1252537"/>
              <a:gd name="connsiteY60" fmla="*/ 600075 h 1314450"/>
              <a:gd name="connsiteX61" fmla="*/ 23812 w 1252537"/>
              <a:gd name="connsiteY61" fmla="*/ 547687 h 1314450"/>
              <a:gd name="connsiteX62" fmla="*/ 42862 w 1252537"/>
              <a:gd name="connsiteY62" fmla="*/ 469106 h 1314450"/>
              <a:gd name="connsiteX63" fmla="*/ 40481 w 1252537"/>
              <a:gd name="connsiteY63" fmla="*/ 407194 h 1314450"/>
              <a:gd name="connsiteX64" fmla="*/ 0 w 1252537"/>
              <a:gd name="connsiteY64" fmla="*/ 361950 h 1314450"/>
              <a:gd name="connsiteX65" fmla="*/ 54769 w 1252537"/>
              <a:gd name="connsiteY65" fmla="*/ 335756 h 1314450"/>
              <a:gd name="connsiteX66" fmla="*/ 100012 w 1252537"/>
              <a:gd name="connsiteY66" fmla="*/ 330994 h 1314450"/>
              <a:gd name="connsiteX67" fmla="*/ 157162 w 1252537"/>
              <a:gd name="connsiteY67" fmla="*/ 292894 h 1314450"/>
              <a:gd name="connsiteX68" fmla="*/ 173831 w 1252537"/>
              <a:gd name="connsiteY68" fmla="*/ 338137 h 1314450"/>
              <a:gd name="connsiteX69" fmla="*/ 230981 w 1252537"/>
              <a:gd name="connsiteY69" fmla="*/ 347662 h 1314450"/>
              <a:gd name="connsiteX70" fmla="*/ 240506 w 1252537"/>
              <a:gd name="connsiteY70" fmla="*/ 316706 h 1314450"/>
              <a:gd name="connsiteX71" fmla="*/ 250031 w 1252537"/>
              <a:gd name="connsiteY71" fmla="*/ 257175 h 1314450"/>
              <a:gd name="connsiteX72" fmla="*/ 264319 w 1252537"/>
              <a:gd name="connsiteY72" fmla="*/ 273844 h 1314450"/>
              <a:gd name="connsiteX73" fmla="*/ 278606 w 1252537"/>
              <a:gd name="connsiteY73" fmla="*/ 219075 h 1314450"/>
              <a:gd name="connsiteX74" fmla="*/ 302419 w 1252537"/>
              <a:gd name="connsiteY74" fmla="*/ 161925 h 1314450"/>
              <a:gd name="connsiteX75" fmla="*/ 359569 w 1252537"/>
              <a:gd name="connsiteY75" fmla="*/ 166687 h 1314450"/>
              <a:gd name="connsiteX76" fmla="*/ 376237 w 1252537"/>
              <a:gd name="connsiteY76" fmla="*/ 140494 h 1314450"/>
              <a:gd name="connsiteX77" fmla="*/ 397669 w 1252537"/>
              <a:gd name="connsiteY77" fmla="*/ 152400 h 1314450"/>
              <a:gd name="connsiteX78" fmla="*/ 428625 w 1252537"/>
              <a:gd name="connsiteY78" fmla="*/ 2857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52537" h="1314450">
                <a:moveTo>
                  <a:pt x="428625" y="28575"/>
                </a:moveTo>
                <a:lnTo>
                  <a:pt x="514350" y="0"/>
                </a:lnTo>
                <a:lnTo>
                  <a:pt x="683419" y="57150"/>
                </a:lnTo>
                <a:lnTo>
                  <a:pt x="681037" y="142875"/>
                </a:lnTo>
                <a:lnTo>
                  <a:pt x="759619" y="171450"/>
                </a:lnTo>
                <a:lnTo>
                  <a:pt x="826294" y="261937"/>
                </a:lnTo>
                <a:lnTo>
                  <a:pt x="926306" y="257175"/>
                </a:lnTo>
                <a:lnTo>
                  <a:pt x="938212" y="345281"/>
                </a:lnTo>
                <a:lnTo>
                  <a:pt x="985837" y="333375"/>
                </a:lnTo>
                <a:lnTo>
                  <a:pt x="1042987" y="445294"/>
                </a:lnTo>
                <a:lnTo>
                  <a:pt x="1042987" y="445294"/>
                </a:lnTo>
                <a:lnTo>
                  <a:pt x="1126331" y="473869"/>
                </a:lnTo>
                <a:lnTo>
                  <a:pt x="1104900" y="592931"/>
                </a:lnTo>
                <a:lnTo>
                  <a:pt x="1021556" y="592931"/>
                </a:lnTo>
                <a:lnTo>
                  <a:pt x="1000125" y="635794"/>
                </a:lnTo>
                <a:lnTo>
                  <a:pt x="1062037" y="821531"/>
                </a:lnTo>
                <a:lnTo>
                  <a:pt x="1050131" y="888206"/>
                </a:lnTo>
                <a:lnTo>
                  <a:pt x="1100137" y="914400"/>
                </a:lnTo>
                <a:lnTo>
                  <a:pt x="1090612" y="966787"/>
                </a:lnTo>
                <a:lnTo>
                  <a:pt x="1188244" y="1014412"/>
                </a:lnTo>
                <a:lnTo>
                  <a:pt x="1188244" y="1042987"/>
                </a:lnTo>
                <a:lnTo>
                  <a:pt x="1252537" y="1071562"/>
                </a:lnTo>
                <a:lnTo>
                  <a:pt x="1214437" y="1133475"/>
                </a:lnTo>
                <a:lnTo>
                  <a:pt x="1178719" y="1154906"/>
                </a:lnTo>
                <a:lnTo>
                  <a:pt x="1169194" y="1212056"/>
                </a:lnTo>
                <a:lnTo>
                  <a:pt x="1147762" y="1214437"/>
                </a:lnTo>
                <a:lnTo>
                  <a:pt x="1109662" y="1216819"/>
                </a:lnTo>
                <a:lnTo>
                  <a:pt x="1064419" y="1266825"/>
                </a:lnTo>
                <a:lnTo>
                  <a:pt x="1028700" y="1314450"/>
                </a:lnTo>
                <a:lnTo>
                  <a:pt x="954881" y="1243012"/>
                </a:lnTo>
                <a:lnTo>
                  <a:pt x="952500" y="1212056"/>
                </a:lnTo>
                <a:lnTo>
                  <a:pt x="854869" y="1195387"/>
                </a:lnTo>
                <a:lnTo>
                  <a:pt x="790575" y="1169194"/>
                </a:lnTo>
                <a:lnTo>
                  <a:pt x="742950" y="1147762"/>
                </a:lnTo>
                <a:lnTo>
                  <a:pt x="690562" y="1085850"/>
                </a:lnTo>
                <a:lnTo>
                  <a:pt x="661987" y="1071562"/>
                </a:lnTo>
                <a:lnTo>
                  <a:pt x="607219" y="1121569"/>
                </a:lnTo>
                <a:lnTo>
                  <a:pt x="611981" y="1090612"/>
                </a:lnTo>
                <a:lnTo>
                  <a:pt x="623887" y="1031081"/>
                </a:lnTo>
                <a:lnTo>
                  <a:pt x="609600" y="990600"/>
                </a:lnTo>
                <a:lnTo>
                  <a:pt x="561975" y="1000125"/>
                </a:lnTo>
                <a:lnTo>
                  <a:pt x="554831" y="962025"/>
                </a:lnTo>
                <a:lnTo>
                  <a:pt x="609600" y="935831"/>
                </a:lnTo>
                <a:lnTo>
                  <a:pt x="585787" y="909637"/>
                </a:lnTo>
                <a:lnTo>
                  <a:pt x="531019" y="921544"/>
                </a:lnTo>
                <a:lnTo>
                  <a:pt x="471487" y="928687"/>
                </a:lnTo>
                <a:lnTo>
                  <a:pt x="447675" y="959644"/>
                </a:lnTo>
                <a:lnTo>
                  <a:pt x="409575" y="971550"/>
                </a:lnTo>
                <a:lnTo>
                  <a:pt x="397669" y="916781"/>
                </a:lnTo>
                <a:lnTo>
                  <a:pt x="354806" y="904875"/>
                </a:lnTo>
                <a:lnTo>
                  <a:pt x="369094" y="885825"/>
                </a:lnTo>
                <a:lnTo>
                  <a:pt x="373856" y="857250"/>
                </a:lnTo>
                <a:lnTo>
                  <a:pt x="330994" y="773906"/>
                </a:lnTo>
                <a:lnTo>
                  <a:pt x="257175" y="704850"/>
                </a:lnTo>
                <a:lnTo>
                  <a:pt x="335756" y="592931"/>
                </a:lnTo>
                <a:lnTo>
                  <a:pt x="283369" y="590550"/>
                </a:lnTo>
                <a:lnTo>
                  <a:pt x="264319" y="540544"/>
                </a:lnTo>
                <a:lnTo>
                  <a:pt x="200025" y="583406"/>
                </a:lnTo>
                <a:lnTo>
                  <a:pt x="157162" y="583406"/>
                </a:lnTo>
                <a:lnTo>
                  <a:pt x="133350" y="573881"/>
                </a:lnTo>
                <a:lnTo>
                  <a:pt x="95250" y="600075"/>
                </a:lnTo>
                <a:lnTo>
                  <a:pt x="23812" y="547687"/>
                </a:lnTo>
                <a:lnTo>
                  <a:pt x="42862" y="469106"/>
                </a:lnTo>
                <a:cubicBezTo>
                  <a:pt x="42068" y="448469"/>
                  <a:pt x="41275" y="427831"/>
                  <a:pt x="40481" y="407194"/>
                </a:cubicBezTo>
                <a:lnTo>
                  <a:pt x="0" y="361950"/>
                </a:lnTo>
                <a:lnTo>
                  <a:pt x="54769" y="335756"/>
                </a:lnTo>
                <a:lnTo>
                  <a:pt x="100012" y="330994"/>
                </a:lnTo>
                <a:lnTo>
                  <a:pt x="157162" y="292894"/>
                </a:lnTo>
                <a:lnTo>
                  <a:pt x="173831" y="338137"/>
                </a:lnTo>
                <a:lnTo>
                  <a:pt x="230981" y="347662"/>
                </a:lnTo>
                <a:lnTo>
                  <a:pt x="240506" y="316706"/>
                </a:lnTo>
                <a:lnTo>
                  <a:pt x="250031" y="257175"/>
                </a:lnTo>
                <a:lnTo>
                  <a:pt x="264319" y="273844"/>
                </a:lnTo>
                <a:lnTo>
                  <a:pt x="278606" y="219075"/>
                </a:lnTo>
                <a:lnTo>
                  <a:pt x="302419" y="161925"/>
                </a:lnTo>
                <a:lnTo>
                  <a:pt x="359569" y="166687"/>
                </a:lnTo>
                <a:lnTo>
                  <a:pt x="376237" y="140494"/>
                </a:lnTo>
                <a:lnTo>
                  <a:pt x="397669" y="152400"/>
                </a:lnTo>
                <a:lnTo>
                  <a:pt x="428625" y="28575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5" name="Freeform 47"/>
          <p:cNvSpPr/>
          <p:nvPr/>
        </p:nvSpPr>
        <p:spPr bwMode="auto">
          <a:xfrm>
            <a:off x="4809760" y="3851734"/>
            <a:ext cx="1208261" cy="1154662"/>
          </a:xfrm>
          <a:custGeom>
            <a:avLst/>
            <a:gdLst>
              <a:gd name="connsiteX0" fmla="*/ 683419 w 1252538"/>
              <a:gd name="connsiteY0" fmla="*/ 42862 h 1104900"/>
              <a:gd name="connsiteX1" fmla="*/ 721519 w 1252538"/>
              <a:gd name="connsiteY1" fmla="*/ 0 h 1104900"/>
              <a:gd name="connsiteX2" fmla="*/ 771525 w 1252538"/>
              <a:gd name="connsiteY2" fmla="*/ 28575 h 1104900"/>
              <a:gd name="connsiteX3" fmla="*/ 804863 w 1252538"/>
              <a:gd name="connsiteY3" fmla="*/ 90487 h 1104900"/>
              <a:gd name="connsiteX4" fmla="*/ 885825 w 1252538"/>
              <a:gd name="connsiteY4" fmla="*/ 126206 h 1104900"/>
              <a:gd name="connsiteX5" fmla="*/ 1035844 w 1252538"/>
              <a:gd name="connsiteY5" fmla="*/ 166687 h 1104900"/>
              <a:gd name="connsiteX6" fmla="*/ 1031081 w 1252538"/>
              <a:gd name="connsiteY6" fmla="*/ 195262 h 1104900"/>
              <a:gd name="connsiteX7" fmla="*/ 1083469 w 1252538"/>
              <a:gd name="connsiteY7" fmla="*/ 247650 h 1104900"/>
              <a:gd name="connsiteX8" fmla="*/ 1078706 w 1252538"/>
              <a:gd name="connsiteY8" fmla="*/ 311944 h 1104900"/>
              <a:gd name="connsiteX9" fmla="*/ 1109663 w 1252538"/>
              <a:gd name="connsiteY9" fmla="*/ 357187 h 1104900"/>
              <a:gd name="connsiteX10" fmla="*/ 1135856 w 1252538"/>
              <a:gd name="connsiteY10" fmla="*/ 352425 h 1104900"/>
              <a:gd name="connsiteX11" fmla="*/ 1183481 w 1252538"/>
              <a:gd name="connsiteY11" fmla="*/ 326231 h 1104900"/>
              <a:gd name="connsiteX12" fmla="*/ 1197769 w 1252538"/>
              <a:gd name="connsiteY12" fmla="*/ 400050 h 1104900"/>
              <a:gd name="connsiteX13" fmla="*/ 1252538 w 1252538"/>
              <a:gd name="connsiteY13" fmla="*/ 423862 h 1104900"/>
              <a:gd name="connsiteX14" fmla="*/ 1247775 w 1252538"/>
              <a:gd name="connsiteY14" fmla="*/ 457200 h 1104900"/>
              <a:gd name="connsiteX15" fmla="*/ 1238250 w 1252538"/>
              <a:gd name="connsiteY15" fmla="*/ 516731 h 1104900"/>
              <a:gd name="connsiteX16" fmla="*/ 1240631 w 1252538"/>
              <a:gd name="connsiteY16" fmla="*/ 600075 h 1104900"/>
              <a:gd name="connsiteX17" fmla="*/ 1238250 w 1252538"/>
              <a:gd name="connsiteY17" fmla="*/ 640556 h 1104900"/>
              <a:gd name="connsiteX18" fmla="*/ 1154906 w 1252538"/>
              <a:gd name="connsiteY18" fmla="*/ 650081 h 1104900"/>
              <a:gd name="connsiteX19" fmla="*/ 1126331 w 1252538"/>
              <a:gd name="connsiteY19" fmla="*/ 688181 h 1104900"/>
              <a:gd name="connsiteX20" fmla="*/ 1140619 w 1252538"/>
              <a:gd name="connsiteY20" fmla="*/ 728662 h 1104900"/>
              <a:gd name="connsiteX21" fmla="*/ 1109663 w 1252538"/>
              <a:gd name="connsiteY21" fmla="*/ 757237 h 1104900"/>
              <a:gd name="connsiteX22" fmla="*/ 1121569 w 1252538"/>
              <a:gd name="connsiteY22" fmla="*/ 802481 h 1104900"/>
              <a:gd name="connsiteX23" fmla="*/ 1095375 w 1252538"/>
              <a:gd name="connsiteY23" fmla="*/ 838200 h 1104900"/>
              <a:gd name="connsiteX24" fmla="*/ 1159669 w 1252538"/>
              <a:gd name="connsiteY24" fmla="*/ 926306 h 1104900"/>
              <a:gd name="connsiteX25" fmla="*/ 1107281 w 1252538"/>
              <a:gd name="connsiteY25" fmla="*/ 976312 h 1104900"/>
              <a:gd name="connsiteX26" fmla="*/ 1040606 w 1252538"/>
              <a:gd name="connsiteY26" fmla="*/ 957262 h 1104900"/>
              <a:gd name="connsiteX27" fmla="*/ 1040606 w 1252538"/>
              <a:gd name="connsiteY27" fmla="*/ 1002506 h 1104900"/>
              <a:gd name="connsiteX28" fmla="*/ 1012031 w 1252538"/>
              <a:gd name="connsiteY28" fmla="*/ 1057275 h 1104900"/>
              <a:gd name="connsiteX29" fmla="*/ 992981 w 1252538"/>
              <a:gd name="connsiteY29" fmla="*/ 1014412 h 1104900"/>
              <a:gd name="connsiteX30" fmla="*/ 823913 w 1252538"/>
              <a:gd name="connsiteY30" fmla="*/ 1104900 h 1104900"/>
              <a:gd name="connsiteX31" fmla="*/ 797719 w 1252538"/>
              <a:gd name="connsiteY31" fmla="*/ 1088231 h 1104900"/>
              <a:gd name="connsiteX32" fmla="*/ 804863 w 1252538"/>
              <a:gd name="connsiteY32" fmla="*/ 1057275 h 1104900"/>
              <a:gd name="connsiteX33" fmla="*/ 781050 w 1252538"/>
              <a:gd name="connsiteY33" fmla="*/ 1052512 h 1104900"/>
              <a:gd name="connsiteX34" fmla="*/ 766763 w 1252538"/>
              <a:gd name="connsiteY34" fmla="*/ 1050131 h 1104900"/>
              <a:gd name="connsiteX35" fmla="*/ 711994 w 1252538"/>
              <a:gd name="connsiteY35" fmla="*/ 1035844 h 1104900"/>
              <a:gd name="connsiteX36" fmla="*/ 647700 w 1252538"/>
              <a:gd name="connsiteY36" fmla="*/ 1021556 h 1104900"/>
              <a:gd name="connsiteX37" fmla="*/ 559594 w 1252538"/>
              <a:gd name="connsiteY37" fmla="*/ 973931 h 1104900"/>
              <a:gd name="connsiteX38" fmla="*/ 571500 w 1252538"/>
              <a:gd name="connsiteY38" fmla="*/ 950119 h 1104900"/>
              <a:gd name="connsiteX39" fmla="*/ 578644 w 1252538"/>
              <a:gd name="connsiteY39" fmla="*/ 919162 h 1104900"/>
              <a:gd name="connsiteX40" fmla="*/ 547688 w 1252538"/>
              <a:gd name="connsiteY40" fmla="*/ 907256 h 1104900"/>
              <a:gd name="connsiteX41" fmla="*/ 535781 w 1252538"/>
              <a:gd name="connsiteY41" fmla="*/ 890587 h 1104900"/>
              <a:gd name="connsiteX42" fmla="*/ 566738 w 1252538"/>
              <a:gd name="connsiteY42" fmla="*/ 821531 h 1104900"/>
              <a:gd name="connsiteX43" fmla="*/ 507206 w 1252538"/>
              <a:gd name="connsiteY43" fmla="*/ 845344 h 1104900"/>
              <a:gd name="connsiteX44" fmla="*/ 447675 w 1252538"/>
              <a:gd name="connsiteY44" fmla="*/ 864394 h 1104900"/>
              <a:gd name="connsiteX45" fmla="*/ 431006 w 1252538"/>
              <a:gd name="connsiteY45" fmla="*/ 923925 h 1104900"/>
              <a:gd name="connsiteX46" fmla="*/ 416719 w 1252538"/>
              <a:gd name="connsiteY46" fmla="*/ 900112 h 1104900"/>
              <a:gd name="connsiteX47" fmla="*/ 416719 w 1252538"/>
              <a:gd name="connsiteY47" fmla="*/ 900112 h 1104900"/>
              <a:gd name="connsiteX48" fmla="*/ 323850 w 1252538"/>
              <a:gd name="connsiteY48" fmla="*/ 921544 h 1104900"/>
              <a:gd name="connsiteX49" fmla="*/ 242888 w 1252538"/>
              <a:gd name="connsiteY49" fmla="*/ 897731 h 1104900"/>
              <a:gd name="connsiteX50" fmla="*/ 188119 w 1252538"/>
              <a:gd name="connsiteY50" fmla="*/ 892969 h 1104900"/>
              <a:gd name="connsiteX51" fmla="*/ 188119 w 1252538"/>
              <a:gd name="connsiteY51" fmla="*/ 850106 h 1104900"/>
              <a:gd name="connsiteX52" fmla="*/ 114300 w 1252538"/>
              <a:gd name="connsiteY52" fmla="*/ 752475 h 1104900"/>
              <a:gd name="connsiteX53" fmla="*/ 109538 w 1252538"/>
              <a:gd name="connsiteY53" fmla="*/ 709612 h 1104900"/>
              <a:gd name="connsiteX54" fmla="*/ 159544 w 1252538"/>
              <a:gd name="connsiteY54" fmla="*/ 676275 h 1104900"/>
              <a:gd name="connsiteX55" fmla="*/ 159544 w 1252538"/>
              <a:gd name="connsiteY55" fmla="*/ 611981 h 1104900"/>
              <a:gd name="connsiteX56" fmla="*/ 107156 w 1252538"/>
              <a:gd name="connsiteY56" fmla="*/ 578644 h 1104900"/>
              <a:gd name="connsiteX57" fmla="*/ 185738 w 1252538"/>
              <a:gd name="connsiteY57" fmla="*/ 542925 h 1104900"/>
              <a:gd name="connsiteX58" fmla="*/ 190500 w 1252538"/>
              <a:gd name="connsiteY58" fmla="*/ 490537 h 1104900"/>
              <a:gd name="connsiteX59" fmla="*/ 138113 w 1252538"/>
              <a:gd name="connsiteY59" fmla="*/ 469106 h 1104900"/>
              <a:gd name="connsiteX60" fmla="*/ 88106 w 1252538"/>
              <a:gd name="connsiteY60" fmla="*/ 461962 h 1104900"/>
              <a:gd name="connsiteX61" fmla="*/ 45244 w 1252538"/>
              <a:gd name="connsiteY61" fmla="*/ 511969 h 1104900"/>
              <a:gd name="connsiteX62" fmla="*/ 26194 w 1252538"/>
              <a:gd name="connsiteY62" fmla="*/ 528637 h 1104900"/>
              <a:gd name="connsiteX63" fmla="*/ 0 w 1252538"/>
              <a:gd name="connsiteY63" fmla="*/ 457200 h 1104900"/>
              <a:gd name="connsiteX64" fmla="*/ 23813 w 1252538"/>
              <a:gd name="connsiteY64" fmla="*/ 452437 h 1104900"/>
              <a:gd name="connsiteX65" fmla="*/ 52388 w 1252538"/>
              <a:gd name="connsiteY65" fmla="*/ 435769 h 1104900"/>
              <a:gd name="connsiteX66" fmla="*/ 26194 w 1252538"/>
              <a:gd name="connsiteY66" fmla="*/ 381000 h 1104900"/>
              <a:gd name="connsiteX67" fmla="*/ 21431 w 1252538"/>
              <a:gd name="connsiteY67" fmla="*/ 326231 h 1104900"/>
              <a:gd name="connsiteX68" fmla="*/ 66675 w 1252538"/>
              <a:gd name="connsiteY68" fmla="*/ 280987 h 1104900"/>
              <a:gd name="connsiteX69" fmla="*/ 90488 w 1252538"/>
              <a:gd name="connsiteY69" fmla="*/ 316706 h 1104900"/>
              <a:gd name="connsiteX70" fmla="*/ 85725 w 1252538"/>
              <a:gd name="connsiteY70" fmla="*/ 359569 h 1104900"/>
              <a:gd name="connsiteX71" fmla="*/ 161925 w 1252538"/>
              <a:gd name="connsiteY71" fmla="*/ 385762 h 1104900"/>
              <a:gd name="connsiteX72" fmla="*/ 185738 w 1252538"/>
              <a:gd name="connsiteY72" fmla="*/ 397669 h 1104900"/>
              <a:gd name="connsiteX73" fmla="*/ 221456 w 1252538"/>
              <a:gd name="connsiteY73" fmla="*/ 330994 h 1104900"/>
              <a:gd name="connsiteX74" fmla="*/ 278606 w 1252538"/>
              <a:gd name="connsiteY74" fmla="*/ 311944 h 1104900"/>
              <a:gd name="connsiteX75" fmla="*/ 340519 w 1252538"/>
              <a:gd name="connsiteY75" fmla="*/ 333375 h 1104900"/>
              <a:gd name="connsiteX76" fmla="*/ 311944 w 1252538"/>
              <a:gd name="connsiteY76" fmla="*/ 219075 h 1104900"/>
              <a:gd name="connsiteX77" fmla="*/ 400050 w 1252538"/>
              <a:gd name="connsiteY77" fmla="*/ 171450 h 1104900"/>
              <a:gd name="connsiteX78" fmla="*/ 454819 w 1252538"/>
              <a:gd name="connsiteY78" fmla="*/ 185737 h 1104900"/>
              <a:gd name="connsiteX79" fmla="*/ 438150 w 1252538"/>
              <a:gd name="connsiteY79" fmla="*/ 128587 h 1104900"/>
              <a:gd name="connsiteX80" fmla="*/ 509588 w 1252538"/>
              <a:gd name="connsiteY80" fmla="*/ 83344 h 1104900"/>
              <a:gd name="connsiteX81" fmla="*/ 519113 w 1252538"/>
              <a:gd name="connsiteY81" fmla="*/ 45244 h 1104900"/>
              <a:gd name="connsiteX82" fmla="*/ 545306 w 1252538"/>
              <a:gd name="connsiteY82" fmla="*/ 45244 h 1104900"/>
              <a:gd name="connsiteX83" fmla="*/ 559594 w 1252538"/>
              <a:gd name="connsiteY83" fmla="*/ 121444 h 1104900"/>
              <a:gd name="connsiteX84" fmla="*/ 609600 w 1252538"/>
              <a:gd name="connsiteY84" fmla="*/ 80962 h 1104900"/>
              <a:gd name="connsiteX85" fmla="*/ 683419 w 1252538"/>
              <a:gd name="connsiteY85" fmla="*/ 42862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252538" h="1104900">
                <a:moveTo>
                  <a:pt x="683419" y="42862"/>
                </a:moveTo>
                <a:lnTo>
                  <a:pt x="721519" y="0"/>
                </a:lnTo>
                <a:lnTo>
                  <a:pt x="771525" y="28575"/>
                </a:lnTo>
                <a:lnTo>
                  <a:pt x="804863" y="90487"/>
                </a:lnTo>
                <a:lnTo>
                  <a:pt x="885825" y="126206"/>
                </a:lnTo>
                <a:lnTo>
                  <a:pt x="1035844" y="166687"/>
                </a:lnTo>
                <a:lnTo>
                  <a:pt x="1031081" y="195262"/>
                </a:lnTo>
                <a:lnTo>
                  <a:pt x="1083469" y="247650"/>
                </a:lnTo>
                <a:lnTo>
                  <a:pt x="1078706" y="311944"/>
                </a:lnTo>
                <a:lnTo>
                  <a:pt x="1109663" y="357187"/>
                </a:lnTo>
                <a:lnTo>
                  <a:pt x="1135856" y="352425"/>
                </a:lnTo>
                <a:lnTo>
                  <a:pt x="1183481" y="326231"/>
                </a:lnTo>
                <a:lnTo>
                  <a:pt x="1197769" y="400050"/>
                </a:lnTo>
                <a:lnTo>
                  <a:pt x="1252538" y="423862"/>
                </a:lnTo>
                <a:lnTo>
                  <a:pt x="1247775" y="457200"/>
                </a:lnTo>
                <a:lnTo>
                  <a:pt x="1238250" y="516731"/>
                </a:lnTo>
                <a:cubicBezTo>
                  <a:pt x="1239044" y="544512"/>
                  <a:pt x="1239837" y="572294"/>
                  <a:pt x="1240631" y="600075"/>
                </a:cubicBezTo>
                <a:lnTo>
                  <a:pt x="1238250" y="640556"/>
                </a:lnTo>
                <a:lnTo>
                  <a:pt x="1154906" y="650081"/>
                </a:lnTo>
                <a:lnTo>
                  <a:pt x="1126331" y="688181"/>
                </a:lnTo>
                <a:lnTo>
                  <a:pt x="1140619" y="728662"/>
                </a:lnTo>
                <a:lnTo>
                  <a:pt x="1109663" y="757237"/>
                </a:lnTo>
                <a:lnTo>
                  <a:pt x="1121569" y="802481"/>
                </a:lnTo>
                <a:lnTo>
                  <a:pt x="1095375" y="838200"/>
                </a:lnTo>
                <a:lnTo>
                  <a:pt x="1159669" y="926306"/>
                </a:lnTo>
                <a:lnTo>
                  <a:pt x="1107281" y="976312"/>
                </a:lnTo>
                <a:lnTo>
                  <a:pt x="1040606" y="957262"/>
                </a:lnTo>
                <a:lnTo>
                  <a:pt x="1040606" y="1002506"/>
                </a:lnTo>
                <a:lnTo>
                  <a:pt x="1012031" y="1057275"/>
                </a:lnTo>
                <a:lnTo>
                  <a:pt x="992981" y="1014412"/>
                </a:lnTo>
                <a:lnTo>
                  <a:pt x="823913" y="1104900"/>
                </a:lnTo>
                <a:lnTo>
                  <a:pt x="797719" y="1088231"/>
                </a:lnTo>
                <a:lnTo>
                  <a:pt x="804863" y="1057275"/>
                </a:lnTo>
                <a:lnTo>
                  <a:pt x="781050" y="1052512"/>
                </a:lnTo>
                <a:cubicBezTo>
                  <a:pt x="776305" y="1051622"/>
                  <a:pt x="766763" y="1050131"/>
                  <a:pt x="766763" y="1050131"/>
                </a:cubicBezTo>
                <a:lnTo>
                  <a:pt x="711994" y="1035844"/>
                </a:lnTo>
                <a:lnTo>
                  <a:pt x="647700" y="1021556"/>
                </a:lnTo>
                <a:lnTo>
                  <a:pt x="559594" y="973931"/>
                </a:lnTo>
                <a:lnTo>
                  <a:pt x="571500" y="950119"/>
                </a:lnTo>
                <a:lnTo>
                  <a:pt x="578644" y="919162"/>
                </a:lnTo>
                <a:cubicBezTo>
                  <a:pt x="558100" y="904488"/>
                  <a:pt x="568803" y="907256"/>
                  <a:pt x="547688" y="907256"/>
                </a:cubicBezTo>
                <a:lnTo>
                  <a:pt x="535781" y="890587"/>
                </a:lnTo>
                <a:lnTo>
                  <a:pt x="566738" y="821531"/>
                </a:lnTo>
                <a:lnTo>
                  <a:pt x="507206" y="845344"/>
                </a:lnTo>
                <a:lnTo>
                  <a:pt x="447675" y="864394"/>
                </a:lnTo>
                <a:lnTo>
                  <a:pt x="431006" y="923925"/>
                </a:lnTo>
                <a:lnTo>
                  <a:pt x="416719" y="900112"/>
                </a:lnTo>
                <a:lnTo>
                  <a:pt x="416719" y="900112"/>
                </a:lnTo>
                <a:lnTo>
                  <a:pt x="323850" y="921544"/>
                </a:lnTo>
                <a:lnTo>
                  <a:pt x="242888" y="897731"/>
                </a:lnTo>
                <a:lnTo>
                  <a:pt x="188119" y="892969"/>
                </a:lnTo>
                <a:lnTo>
                  <a:pt x="188119" y="850106"/>
                </a:lnTo>
                <a:lnTo>
                  <a:pt x="114300" y="752475"/>
                </a:lnTo>
                <a:lnTo>
                  <a:pt x="109538" y="709612"/>
                </a:lnTo>
                <a:lnTo>
                  <a:pt x="159544" y="676275"/>
                </a:lnTo>
                <a:lnTo>
                  <a:pt x="159544" y="611981"/>
                </a:lnTo>
                <a:lnTo>
                  <a:pt x="107156" y="578644"/>
                </a:lnTo>
                <a:lnTo>
                  <a:pt x="185738" y="542925"/>
                </a:lnTo>
                <a:lnTo>
                  <a:pt x="190500" y="490537"/>
                </a:lnTo>
                <a:lnTo>
                  <a:pt x="138113" y="469106"/>
                </a:lnTo>
                <a:lnTo>
                  <a:pt x="88106" y="461962"/>
                </a:lnTo>
                <a:lnTo>
                  <a:pt x="45244" y="511969"/>
                </a:lnTo>
                <a:lnTo>
                  <a:pt x="26194" y="528637"/>
                </a:lnTo>
                <a:lnTo>
                  <a:pt x="0" y="457200"/>
                </a:lnTo>
                <a:lnTo>
                  <a:pt x="23813" y="452437"/>
                </a:lnTo>
                <a:lnTo>
                  <a:pt x="52388" y="435769"/>
                </a:lnTo>
                <a:lnTo>
                  <a:pt x="26194" y="381000"/>
                </a:lnTo>
                <a:lnTo>
                  <a:pt x="21431" y="326231"/>
                </a:lnTo>
                <a:lnTo>
                  <a:pt x="66675" y="280987"/>
                </a:lnTo>
                <a:lnTo>
                  <a:pt x="90488" y="316706"/>
                </a:lnTo>
                <a:lnTo>
                  <a:pt x="85725" y="359569"/>
                </a:lnTo>
                <a:lnTo>
                  <a:pt x="161925" y="385762"/>
                </a:lnTo>
                <a:lnTo>
                  <a:pt x="185738" y="397669"/>
                </a:lnTo>
                <a:lnTo>
                  <a:pt x="221456" y="330994"/>
                </a:lnTo>
                <a:lnTo>
                  <a:pt x="278606" y="311944"/>
                </a:lnTo>
                <a:lnTo>
                  <a:pt x="340519" y="333375"/>
                </a:lnTo>
                <a:lnTo>
                  <a:pt x="311944" y="219075"/>
                </a:lnTo>
                <a:lnTo>
                  <a:pt x="400050" y="171450"/>
                </a:lnTo>
                <a:lnTo>
                  <a:pt x="454819" y="185737"/>
                </a:lnTo>
                <a:lnTo>
                  <a:pt x="438150" y="128587"/>
                </a:lnTo>
                <a:lnTo>
                  <a:pt x="509588" y="83344"/>
                </a:lnTo>
                <a:lnTo>
                  <a:pt x="519113" y="45244"/>
                </a:lnTo>
                <a:lnTo>
                  <a:pt x="545306" y="45244"/>
                </a:lnTo>
                <a:lnTo>
                  <a:pt x="559594" y="121444"/>
                </a:lnTo>
                <a:lnTo>
                  <a:pt x="609600" y="80962"/>
                </a:lnTo>
                <a:lnTo>
                  <a:pt x="683419" y="42862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6" name="Freeform 49"/>
          <p:cNvSpPr/>
          <p:nvPr/>
        </p:nvSpPr>
        <p:spPr bwMode="auto">
          <a:xfrm>
            <a:off x="4178065" y="1935591"/>
            <a:ext cx="1176102" cy="1381116"/>
          </a:xfrm>
          <a:custGeom>
            <a:avLst/>
            <a:gdLst>
              <a:gd name="connsiteX0" fmla="*/ 619125 w 1219200"/>
              <a:gd name="connsiteY0" fmla="*/ 30957 h 1321594"/>
              <a:gd name="connsiteX1" fmla="*/ 695325 w 1219200"/>
              <a:gd name="connsiteY1" fmla="*/ 52388 h 1321594"/>
              <a:gd name="connsiteX2" fmla="*/ 804863 w 1219200"/>
              <a:gd name="connsiteY2" fmla="*/ 0 h 1321594"/>
              <a:gd name="connsiteX3" fmla="*/ 800100 w 1219200"/>
              <a:gd name="connsiteY3" fmla="*/ 50007 h 1321594"/>
              <a:gd name="connsiteX4" fmla="*/ 838200 w 1219200"/>
              <a:gd name="connsiteY4" fmla="*/ 78582 h 1321594"/>
              <a:gd name="connsiteX5" fmla="*/ 814388 w 1219200"/>
              <a:gd name="connsiteY5" fmla="*/ 176213 h 1321594"/>
              <a:gd name="connsiteX6" fmla="*/ 850107 w 1219200"/>
              <a:gd name="connsiteY6" fmla="*/ 190500 h 1321594"/>
              <a:gd name="connsiteX7" fmla="*/ 866775 w 1219200"/>
              <a:gd name="connsiteY7" fmla="*/ 280988 h 1321594"/>
              <a:gd name="connsiteX8" fmla="*/ 1097757 w 1219200"/>
              <a:gd name="connsiteY8" fmla="*/ 321469 h 1321594"/>
              <a:gd name="connsiteX9" fmla="*/ 1097757 w 1219200"/>
              <a:gd name="connsiteY9" fmla="*/ 366713 h 1321594"/>
              <a:gd name="connsiteX10" fmla="*/ 1121569 w 1219200"/>
              <a:gd name="connsiteY10" fmla="*/ 373857 h 1321594"/>
              <a:gd name="connsiteX11" fmla="*/ 1193007 w 1219200"/>
              <a:gd name="connsiteY11" fmla="*/ 404813 h 1321594"/>
              <a:gd name="connsiteX12" fmla="*/ 1219200 w 1219200"/>
              <a:gd name="connsiteY12" fmla="*/ 519113 h 1321594"/>
              <a:gd name="connsiteX13" fmla="*/ 1171575 w 1219200"/>
              <a:gd name="connsiteY13" fmla="*/ 571500 h 1321594"/>
              <a:gd name="connsiteX14" fmla="*/ 1166813 w 1219200"/>
              <a:gd name="connsiteY14" fmla="*/ 678657 h 1321594"/>
              <a:gd name="connsiteX15" fmla="*/ 1138238 w 1219200"/>
              <a:gd name="connsiteY15" fmla="*/ 723900 h 1321594"/>
              <a:gd name="connsiteX16" fmla="*/ 1131094 w 1219200"/>
              <a:gd name="connsiteY16" fmla="*/ 754857 h 1321594"/>
              <a:gd name="connsiteX17" fmla="*/ 1147763 w 1219200"/>
              <a:gd name="connsiteY17" fmla="*/ 807244 h 1321594"/>
              <a:gd name="connsiteX18" fmla="*/ 1123950 w 1219200"/>
              <a:gd name="connsiteY18" fmla="*/ 945357 h 1321594"/>
              <a:gd name="connsiteX19" fmla="*/ 1100138 w 1219200"/>
              <a:gd name="connsiteY19" fmla="*/ 945357 h 1321594"/>
              <a:gd name="connsiteX20" fmla="*/ 1081088 w 1219200"/>
              <a:gd name="connsiteY20" fmla="*/ 966788 h 1321594"/>
              <a:gd name="connsiteX21" fmla="*/ 1033463 w 1219200"/>
              <a:gd name="connsiteY21" fmla="*/ 962025 h 1321594"/>
              <a:gd name="connsiteX22" fmla="*/ 992982 w 1219200"/>
              <a:gd name="connsiteY22" fmla="*/ 1066800 h 1321594"/>
              <a:gd name="connsiteX23" fmla="*/ 992982 w 1219200"/>
              <a:gd name="connsiteY23" fmla="*/ 1066800 h 1321594"/>
              <a:gd name="connsiteX24" fmla="*/ 945357 w 1219200"/>
              <a:gd name="connsiteY24" fmla="*/ 1147763 h 1321594"/>
              <a:gd name="connsiteX25" fmla="*/ 885825 w 1219200"/>
              <a:gd name="connsiteY25" fmla="*/ 1133475 h 1321594"/>
              <a:gd name="connsiteX26" fmla="*/ 881063 w 1219200"/>
              <a:gd name="connsiteY26" fmla="*/ 1090613 h 1321594"/>
              <a:gd name="connsiteX27" fmla="*/ 828675 w 1219200"/>
              <a:gd name="connsiteY27" fmla="*/ 1126332 h 1321594"/>
              <a:gd name="connsiteX28" fmla="*/ 776288 w 1219200"/>
              <a:gd name="connsiteY28" fmla="*/ 1140619 h 1321594"/>
              <a:gd name="connsiteX29" fmla="*/ 745332 w 1219200"/>
              <a:gd name="connsiteY29" fmla="*/ 1150144 h 1321594"/>
              <a:gd name="connsiteX30" fmla="*/ 773907 w 1219200"/>
              <a:gd name="connsiteY30" fmla="*/ 1195388 h 1321594"/>
              <a:gd name="connsiteX31" fmla="*/ 769144 w 1219200"/>
              <a:gd name="connsiteY31" fmla="*/ 1285875 h 1321594"/>
              <a:gd name="connsiteX32" fmla="*/ 721519 w 1219200"/>
              <a:gd name="connsiteY32" fmla="*/ 1290638 h 1321594"/>
              <a:gd name="connsiteX33" fmla="*/ 676275 w 1219200"/>
              <a:gd name="connsiteY33" fmla="*/ 1262063 h 1321594"/>
              <a:gd name="connsiteX34" fmla="*/ 569119 w 1219200"/>
              <a:gd name="connsiteY34" fmla="*/ 1321594 h 1321594"/>
              <a:gd name="connsiteX35" fmla="*/ 495300 w 1219200"/>
              <a:gd name="connsiteY35" fmla="*/ 1235869 h 1321594"/>
              <a:gd name="connsiteX36" fmla="*/ 476250 w 1219200"/>
              <a:gd name="connsiteY36" fmla="*/ 1214438 h 1321594"/>
              <a:gd name="connsiteX37" fmla="*/ 497682 w 1219200"/>
              <a:gd name="connsiteY37" fmla="*/ 1193007 h 1321594"/>
              <a:gd name="connsiteX38" fmla="*/ 478632 w 1219200"/>
              <a:gd name="connsiteY38" fmla="*/ 1183482 h 1321594"/>
              <a:gd name="connsiteX39" fmla="*/ 400050 w 1219200"/>
              <a:gd name="connsiteY39" fmla="*/ 1188244 h 1321594"/>
              <a:gd name="connsiteX40" fmla="*/ 371475 w 1219200"/>
              <a:gd name="connsiteY40" fmla="*/ 1195388 h 1321594"/>
              <a:gd name="connsiteX41" fmla="*/ 335757 w 1219200"/>
              <a:gd name="connsiteY41" fmla="*/ 1166813 h 1321594"/>
              <a:gd name="connsiteX42" fmla="*/ 314325 w 1219200"/>
              <a:gd name="connsiteY42" fmla="*/ 1169194 h 1321594"/>
              <a:gd name="connsiteX43" fmla="*/ 221457 w 1219200"/>
              <a:gd name="connsiteY43" fmla="*/ 1157288 h 1321594"/>
              <a:gd name="connsiteX44" fmla="*/ 197644 w 1219200"/>
              <a:gd name="connsiteY44" fmla="*/ 1123950 h 1321594"/>
              <a:gd name="connsiteX45" fmla="*/ 202407 w 1219200"/>
              <a:gd name="connsiteY45" fmla="*/ 1085850 h 1321594"/>
              <a:gd name="connsiteX46" fmla="*/ 178594 w 1219200"/>
              <a:gd name="connsiteY46" fmla="*/ 1059657 h 1321594"/>
              <a:gd name="connsiteX47" fmla="*/ 269082 w 1219200"/>
              <a:gd name="connsiteY47" fmla="*/ 1100138 h 1321594"/>
              <a:gd name="connsiteX48" fmla="*/ 292894 w 1219200"/>
              <a:gd name="connsiteY48" fmla="*/ 1023938 h 1321594"/>
              <a:gd name="connsiteX49" fmla="*/ 235744 w 1219200"/>
              <a:gd name="connsiteY49" fmla="*/ 1014413 h 1321594"/>
              <a:gd name="connsiteX50" fmla="*/ 254794 w 1219200"/>
              <a:gd name="connsiteY50" fmla="*/ 962025 h 1321594"/>
              <a:gd name="connsiteX51" fmla="*/ 202407 w 1219200"/>
              <a:gd name="connsiteY51" fmla="*/ 1004888 h 1321594"/>
              <a:gd name="connsiteX52" fmla="*/ 104775 w 1219200"/>
              <a:gd name="connsiteY52" fmla="*/ 1000125 h 1321594"/>
              <a:gd name="connsiteX53" fmla="*/ 111919 w 1219200"/>
              <a:gd name="connsiteY53" fmla="*/ 852488 h 1321594"/>
              <a:gd name="connsiteX54" fmla="*/ 190500 w 1219200"/>
              <a:gd name="connsiteY54" fmla="*/ 723900 h 1321594"/>
              <a:gd name="connsiteX55" fmla="*/ 152400 w 1219200"/>
              <a:gd name="connsiteY55" fmla="*/ 692944 h 1321594"/>
              <a:gd name="connsiteX56" fmla="*/ 147638 w 1219200"/>
              <a:gd name="connsiteY56" fmla="*/ 661988 h 1321594"/>
              <a:gd name="connsiteX57" fmla="*/ 0 w 1219200"/>
              <a:gd name="connsiteY57" fmla="*/ 604838 h 1321594"/>
              <a:gd name="connsiteX58" fmla="*/ 47625 w 1219200"/>
              <a:gd name="connsiteY58" fmla="*/ 500063 h 1321594"/>
              <a:gd name="connsiteX59" fmla="*/ 14288 w 1219200"/>
              <a:gd name="connsiteY59" fmla="*/ 461963 h 1321594"/>
              <a:gd name="connsiteX60" fmla="*/ 28575 w 1219200"/>
              <a:gd name="connsiteY60" fmla="*/ 400050 h 1321594"/>
              <a:gd name="connsiteX61" fmla="*/ 4763 w 1219200"/>
              <a:gd name="connsiteY61" fmla="*/ 340519 h 1321594"/>
              <a:gd name="connsiteX62" fmla="*/ 147638 w 1219200"/>
              <a:gd name="connsiteY62" fmla="*/ 223838 h 1321594"/>
              <a:gd name="connsiteX63" fmla="*/ 150019 w 1219200"/>
              <a:gd name="connsiteY63" fmla="*/ 228600 h 1321594"/>
              <a:gd name="connsiteX64" fmla="*/ 240507 w 1219200"/>
              <a:gd name="connsiteY64" fmla="*/ 123825 h 1321594"/>
              <a:gd name="connsiteX65" fmla="*/ 273844 w 1219200"/>
              <a:gd name="connsiteY65" fmla="*/ 140494 h 1321594"/>
              <a:gd name="connsiteX66" fmla="*/ 271463 w 1219200"/>
              <a:gd name="connsiteY66" fmla="*/ 171450 h 1321594"/>
              <a:gd name="connsiteX67" fmla="*/ 300038 w 1219200"/>
              <a:gd name="connsiteY67" fmla="*/ 104775 h 1321594"/>
              <a:gd name="connsiteX68" fmla="*/ 376238 w 1219200"/>
              <a:gd name="connsiteY68" fmla="*/ 69057 h 1321594"/>
              <a:gd name="connsiteX69" fmla="*/ 397669 w 1219200"/>
              <a:gd name="connsiteY69" fmla="*/ 47625 h 1321594"/>
              <a:gd name="connsiteX70" fmla="*/ 483394 w 1219200"/>
              <a:gd name="connsiteY70" fmla="*/ 61913 h 1321594"/>
              <a:gd name="connsiteX71" fmla="*/ 495300 w 1219200"/>
              <a:gd name="connsiteY71" fmla="*/ 23813 h 1321594"/>
              <a:gd name="connsiteX72" fmla="*/ 542925 w 1219200"/>
              <a:gd name="connsiteY72" fmla="*/ 21432 h 1321594"/>
              <a:gd name="connsiteX73" fmla="*/ 619125 w 1219200"/>
              <a:gd name="connsiteY73" fmla="*/ 30957 h 132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219200" h="1321594">
                <a:moveTo>
                  <a:pt x="619125" y="30957"/>
                </a:moveTo>
                <a:lnTo>
                  <a:pt x="695325" y="52388"/>
                </a:lnTo>
                <a:lnTo>
                  <a:pt x="804863" y="0"/>
                </a:lnTo>
                <a:lnTo>
                  <a:pt x="800100" y="50007"/>
                </a:lnTo>
                <a:lnTo>
                  <a:pt x="838200" y="78582"/>
                </a:lnTo>
                <a:lnTo>
                  <a:pt x="814388" y="176213"/>
                </a:lnTo>
                <a:lnTo>
                  <a:pt x="850107" y="190500"/>
                </a:lnTo>
                <a:lnTo>
                  <a:pt x="866775" y="280988"/>
                </a:lnTo>
                <a:lnTo>
                  <a:pt x="1097757" y="321469"/>
                </a:lnTo>
                <a:lnTo>
                  <a:pt x="1097757" y="366713"/>
                </a:lnTo>
                <a:lnTo>
                  <a:pt x="1121569" y="373857"/>
                </a:lnTo>
                <a:lnTo>
                  <a:pt x="1193007" y="404813"/>
                </a:lnTo>
                <a:lnTo>
                  <a:pt x="1219200" y="519113"/>
                </a:lnTo>
                <a:lnTo>
                  <a:pt x="1171575" y="571500"/>
                </a:lnTo>
                <a:lnTo>
                  <a:pt x="1166813" y="678657"/>
                </a:lnTo>
                <a:lnTo>
                  <a:pt x="1138238" y="723900"/>
                </a:lnTo>
                <a:lnTo>
                  <a:pt x="1131094" y="754857"/>
                </a:lnTo>
                <a:lnTo>
                  <a:pt x="1147763" y="807244"/>
                </a:lnTo>
                <a:lnTo>
                  <a:pt x="1123950" y="945357"/>
                </a:lnTo>
                <a:lnTo>
                  <a:pt x="1100138" y="945357"/>
                </a:lnTo>
                <a:lnTo>
                  <a:pt x="1081088" y="966788"/>
                </a:lnTo>
                <a:lnTo>
                  <a:pt x="1033463" y="962025"/>
                </a:lnTo>
                <a:lnTo>
                  <a:pt x="992982" y="1066800"/>
                </a:lnTo>
                <a:lnTo>
                  <a:pt x="992982" y="1066800"/>
                </a:lnTo>
                <a:lnTo>
                  <a:pt x="945357" y="1147763"/>
                </a:lnTo>
                <a:lnTo>
                  <a:pt x="885825" y="1133475"/>
                </a:lnTo>
                <a:lnTo>
                  <a:pt x="881063" y="1090613"/>
                </a:lnTo>
                <a:lnTo>
                  <a:pt x="828675" y="1126332"/>
                </a:lnTo>
                <a:lnTo>
                  <a:pt x="776288" y="1140619"/>
                </a:lnTo>
                <a:lnTo>
                  <a:pt x="745332" y="1150144"/>
                </a:lnTo>
                <a:lnTo>
                  <a:pt x="773907" y="1195388"/>
                </a:lnTo>
                <a:lnTo>
                  <a:pt x="769144" y="1285875"/>
                </a:lnTo>
                <a:lnTo>
                  <a:pt x="721519" y="1290638"/>
                </a:lnTo>
                <a:lnTo>
                  <a:pt x="676275" y="1262063"/>
                </a:lnTo>
                <a:lnTo>
                  <a:pt x="569119" y="1321594"/>
                </a:lnTo>
                <a:lnTo>
                  <a:pt x="495300" y="1235869"/>
                </a:lnTo>
                <a:cubicBezTo>
                  <a:pt x="477377" y="1217945"/>
                  <a:pt x="482147" y="1226227"/>
                  <a:pt x="476250" y="1214438"/>
                </a:cubicBezTo>
                <a:lnTo>
                  <a:pt x="497682" y="1193007"/>
                </a:lnTo>
                <a:lnTo>
                  <a:pt x="478632" y="1183482"/>
                </a:lnTo>
                <a:lnTo>
                  <a:pt x="400050" y="1188244"/>
                </a:lnTo>
                <a:lnTo>
                  <a:pt x="371475" y="1195388"/>
                </a:lnTo>
                <a:lnTo>
                  <a:pt x="335757" y="1166813"/>
                </a:lnTo>
                <a:lnTo>
                  <a:pt x="314325" y="1169194"/>
                </a:lnTo>
                <a:lnTo>
                  <a:pt x="221457" y="1157288"/>
                </a:lnTo>
                <a:lnTo>
                  <a:pt x="197644" y="1123950"/>
                </a:lnTo>
                <a:lnTo>
                  <a:pt x="202407" y="1085850"/>
                </a:lnTo>
                <a:lnTo>
                  <a:pt x="178594" y="1059657"/>
                </a:lnTo>
                <a:lnTo>
                  <a:pt x="269082" y="1100138"/>
                </a:lnTo>
                <a:lnTo>
                  <a:pt x="292894" y="1023938"/>
                </a:lnTo>
                <a:lnTo>
                  <a:pt x="235744" y="1014413"/>
                </a:lnTo>
                <a:lnTo>
                  <a:pt x="254794" y="962025"/>
                </a:lnTo>
                <a:lnTo>
                  <a:pt x="202407" y="1004888"/>
                </a:lnTo>
                <a:lnTo>
                  <a:pt x="104775" y="1000125"/>
                </a:lnTo>
                <a:lnTo>
                  <a:pt x="111919" y="852488"/>
                </a:lnTo>
                <a:lnTo>
                  <a:pt x="190500" y="723900"/>
                </a:lnTo>
                <a:lnTo>
                  <a:pt x="152400" y="692944"/>
                </a:lnTo>
                <a:lnTo>
                  <a:pt x="147638" y="661988"/>
                </a:lnTo>
                <a:lnTo>
                  <a:pt x="0" y="604838"/>
                </a:lnTo>
                <a:lnTo>
                  <a:pt x="47625" y="500063"/>
                </a:lnTo>
                <a:lnTo>
                  <a:pt x="14288" y="461963"/>
                </a:lnTo>
                <a:lnTo>
                  <a:pt x="28575" y="400050"/>
                </a:lnTo>
                <a:lnTo>
                  <a:pt x="4763" y="340519"/>
                </a:lnTo>
                <a:lnTo>
                  <a:pt x="147638" y="223838"/>
                </a:lnTo>
                <a:lnTo>
                  <a:pt x="150019" y="228600"/>
                </a:lnTo>
                <a:lnTo>
                  <a:pt x="240507" y="123825"/>
                </a:lnTo>
                <a:lnTo>
                  <a:pt x="273844" y="140494"/>
                </a:lnTo>
                <a:lnTo>
                  <a:pt x="271463" y="171450"/>
                </a:lnTo>
                <a:lnTo>
                  <a:pt x="300038" y="104775"/>
                </a:lnTo>
                <a:lnTo>
                  <a:pt x="376238" y="69057"/>
                </a:lnTo>
                <a:lnTo>
                  <a:pt x="397669" y="47625"/>
                </a:lnTo>
                <a:lnTo>
                  <a:pt x="483394" y="61913"/>
                </a:lnTo>
                <a:lnTo>
                  <a:pt x="495300" y="23813"/>
                </a:lnTo>
                <a:lnTo>
                  <a:pt x="542925" y="21432"/>
                </a:lnTo>
                <a:lnTo>
                  <a:pt x="619125" y="30957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7" name="Freeform 50"/>
          <p:cNvSpPr/>
          <p:nvPr/>
        </p:nvSpPr>
        <p:spPr bwMode="auto">
          <a:xfrm>
            <a:off x="4035647" y="3125094"/>
            <a:ext cx="1440265" cy="1159638"/>
          </a:xfrm>
          <a:custGeom>
            <a:avLst/>
            <a:gdLst>
              <a:gd name="connsiteX0" fmla="*/ 371475 w 1493044"/>
              <a:gd name="connsiteY0" fmla="*/ 0 h 1109662"/>
              <a:gd name="connsiteX1" fmla="*/ 488156 w 1493044"/>
              <a:gd name="connsiteY1" fmla="*/ 14287 h 1109662"/>
              <a:gd name="connsiteX2" fmla="*/ 511969 w 1493044"/>
              <a:gd name="connsiteY2" fmla="*/ 52387 h 1109662"/>
              <a:gd name="connsiteX3" fmla="*/ 561975 w 1493044"/>
              <a:gd name="connsiteY3" fmla="*/ 28575 h 1109662"/>
              <a:gd name="connsiteX4" fmla="*/ 650081 w 1493044"/>
              <a:gd name="connsiteY4" fmla="*/ 40481 h 1109662"/>
              <a:gd name="connsiteX5" fmla="*/ 638175 w 1493044"/>
              <a:gd name="connsiteY5" fmla="*/ 80962 h 1109662"/>
              <a:gd name="connsiteX6" fmla="*/ 714375 w 1493044"/>
              <a:gd name="connsiteY6" fmla="*/ 169069 h 1109662"/>
              <a:gd name="connsiteX7" fmla="*/ 819150 w 1493044"/>
              <a:gd name="connsiteY7" fmla="*/ 109537 h 1109662"/>
              <a:gd name="connsiteX8" fmla="*/ 876300 w 1493044"/>
              <a:gd name="connsiteY8" fmla="*/ 135731 h 1109662"/>
              <a:gd name="connsiteX9" fmla="*/ 919162 w 1493044"/>
              <a:gd name="connsiteY9" fmla="*/ 140494 h 1109662"/>
              <a:gd name="connsiteX10" fmla="*/ 909637 w 1493044"/>
              <a:gd name="connsiteY10" fmla="*/ 197644 h 1109662"/>
              <a:gd name="connsiteX11" fmla="*/ 954881 w 1493044"/>
              <a:gd name="connsiteY11" fmla="*/ 233362 h 1109662"/>
              <a:gd name="connsiteX12" fmla="*/ 976312 w 1493044"/>
              <a:gd name="connsiteY12" fmla="*/ 202406 h 1109662"/>
              <a:gd name="connsiteX13" fmla="*/ 1054894 w 1493044"/>
              <a:gd name="connsiteY13" fmla="*/ 214312 h 1109662"/>
              <a:gd name="connsiteX14" fmla="*/ 1119187 w 1493044"/>
              <a:gd name="connsiteY14" fmla="*/ 176212 h 1109662"/>
              <a:gd name="connsiteX15" fmla="*/ 1157287 w 1493044"/>
              <a:gd name="connsiteY15" fmla="*/ 216694 h 1109662"/>
              <a:gd name="connsiteX16" fmla="*/ 1221581 w 1493044"/>
              <a:gd name="connsiteY16" fmla="*/ 233362 h 1109662"/>
              <a:gd name="connsiteX17" fmla="*/ 1152525 w 1493044"/>
              <a:gd name="connsiteY17" fmla="*/ 352425 h 1109662"/>
              <a:gd name="connsiteX18" fmla="*/ 1250156 w 1493044"/>
              <a:gd name="connsiteY18" fmla="*/ 490537 h 1109662"/>
              <a:gd name="connsiteX19" fmla="*/ 1259681 w 1493044"/>
              <a:gd name="connsiteY19" fmla="*/ 511969 h 1109662"/>
              <a:gd name="connsiteX20" fmla="*/ 1252537 w 1493044"/>
              <a:gd name="connsiteY20" fmla="*/ 545306 h 1109662"/>
              <a:gd name="connsiteX21" fmla="*/ 1266825 w 1493044"/>
              <a:gd name="connsiteY21" fmla="*/ 552450 h 1109662"/>
              <a:gd name="connsiteX22" fmla="*/ 1285875 w 1493044"/>
              <a:gd name="connsiteY22" fmla="*/ 600075 h 1109662"/>
              <a:gd name="connsiteX23" fmla="*/ 1331119 w 1493044"/>
              <a:gd name="connsiteY23" fmla="*/ 569119 h 1109662"/>
              <a:gd name="connsiteX24" fmla="*/ 1464469 w 1493044"/>
              <a:gd name="connsiteY24" fmla="*/ 547687 h 1109662"/>
              <a:gd name="connsiteX25" fmla="*/ 1493044 w 1493044"/>
              <a:gd name="connsiteY25" fmla="*/ 578644 h 1109662"/>
              <a:gd name="connsiteX26" fmla="*/ 1443037 w 1493044"/>
              <a:gd name="connsiteY26" fmla="*/ 609600 h 1109662"/>
              <a:gd name="connsiteX27" fmla="*/ 1445419 w 1493044"/>
              <a:gd name="connsiteY27" fmla="*/ 626269 h 1109662"/>
              <a:gd name="connsiteX28" fmla="*/ 1490662 w 1493044"/>
              <a:gd name="connsiteY28" fmla="*/ 623887 h 1109662"/>
              <a:gd name="connsiteX29" fmla="*/ 1493044 w 1493044"/>
              <a:gd name="connsiteY29" fmla="*/ 759619 h 1109662"/>
              <a:gd name="connsiteX30" fmla="*/ 1407319 w 1493044"/>
              <a:gd name="connsiteY30" fmla="*/ 802481 h 1109662"/>
              <a:gd name="connsiteX31" fmla="*/ 1352550 w 1493044"/>
              <a:gd name="connsiteY31" fmla="*/ 835819 h 1109662"/>
              <a:gd name="connsiteX32" fmla="*/ 1333500 w 1493044"/>
              <a:gd name="connsiteY32" fmla="*/ 750094 h 1109662"/>
              <a:gd name="connsiteX33" fmla="*/ 1333500 w 1493044"/>
              <a:gd name="connsiteY33" fmla="*/ 750094 h 1109662"/>
              <a:gd name="connsiteX34" fmla="*/ 1297781 w 1493044"/>
              <a:gd name="connsiteY34" fmla="*/ 797719 h 1109662"/>
              <a:gd name="connsiteX35" fmla="*/ 1254919 w 1493044"/>
              <a:gd name="connsiteY35" fmla="*/ 828675 h 1109662"/>
              <a:gd name="connsiteX36" fmla="*/ 1271587 w 1493044"/>
              <a:gd name="connsiteY36" fmla="*/ 895350 h 1109662"/>
              <a:gd name="connsiteX37" fmla="*/ 1202531 w 1493044"/>
              <a:gd name="connsiteY37" fmla="*/ 878681 h 1109662"/>
              <a:gd name="connsiteX38" fmla="*/ 1133475 w 1493044"/>
              <a:gd name="connsiteY38" fmla="*/ 914400 h 1109662"/>
              <a:gd name="connsiteX39" fmla="*/ 1154906 w 1493044"/>
              <a:gd name="connsiteY39" fmla="*/ 1040606 h 1109662"/>
              <a:gd name="connsiteX40" fmla="*/ 1081087 w 1493044"/>
              <a:gd name="connsiteY40" fmla="*/ 1023937 h 1109662"/>
              <a:gd name="connsiteX41" fmla="*/ 1033462 w 1493044"/>
              <a:gd name="connsiteY41" fmla="*/ 1033462 h 1109662"/>
              <a:gd name="connsiteX42" fmla="*/ 988219 w 1493044"/>
              <a:gd name="connsiteY42" fmla="*/ 1109662 h 1109662"/>
              <a:gd name="connsiteX43" fmla="*/ 873919 w 1493044"/>
              <a:gd name="connsiteY43" fmla="*/ 1069181 h 1109662"/>
              <a:gd name="connsiteX44" fmla="*/ 878681 w 1493044"/>
              <a:gd name="connsiteY44" fmla="*/ 1016794 h 1109662"/>
              <a:gd name="connsiteX45" fmla="*/ 866775 w 1493044"/>
              <a:gd name="connsiteY45" fmla="*/ 997744 h 1109662"/>
              <a:gd name="connsiteX46" fmla="*/ 838200 w 1493044"/>
              <a:gd name="connsiteY46" fmla="*/ 1023937 h 1109662"/>
              <a:gd name="connsiteX47" fmla="*/ 788194 w 1493044"/>
              <a:gd name="connsiteY47" fmla="*/ 1004887 h 1109662"/>
              <a:gd name="connsiteX48" fmla="*/ 738187 w 1493044"/>
              <a:gd name="connsiteY48" fmla="*/ 985837 h 1109662"/>
              <a:gd name="connsiteX49" fmla="*/ 688181 w 1493044"/>
              <a:gd name="connsiteY49" fmla="*/ 1021556 h 1109662"/>
              <a:gd name="connsiteX50" fmla="*/ 685800 w 1493044"/>
              <a:gd name="connsiteY50" fmla="*/ 1073944 h 1109662"/>
              <a:gd name="connsiteX51" fmla="*/ 666750 w 1493044"/>
              <a:gd name="connsiteY51" fmla="*/ 983456 h 1109662"/>
              <a:gd name="connsiteX52" fmla="*/ 597694 w 1493044"/>
              <a:gd name="connsiteY52" fmla="*/ 914400 h 1109662"/>
              <a:gd name="connsiteX53" fmla="*/ 557212 w 1493044"/>
              <a:gd name="connsiteY53" fmla="*/ 928687 h 1109662"/>
              <a:gd name="connsiteX54" fmla="*/ 454819 w 1493044"/>
              <a:gd name="connsiteY54" fmla="*/ 952500 h 1109662"/>
              <a:gd name="connsiteX55" fmla="*/ 383381 w 1493044"/>
              <a:gd name="connsiteY55" fmla="*/ 700087 h 1109662"/>
              <a:gd name="connsiteX56" fmla="*/ 326231 w 1493044"/>
              <a:gd name="connsiteY56" fmla="*/ 697706 h 1109662"/>
              <a:gd name="connsiteX57" fmla="*/ 280987 w 1493044"/>
              <a:gd name="connsiteY57" fmla="*/ 714375 h 1109662"/>
              <a:gd name="connsiteX58" fmla="*/ 254794 w 1493044"/>
              <a:gd name="connsiteY58" fmla="*/ 700087 h 1109662"/>
              <a:gd name="connsiteX59" fmla="*/ 235744 w 1493044"/>
              <a:gd name="connsiteY59" fmla="*/ 750094 h 1109662"/>
              <a:gd name="connsiteX60" fmla="*/ 166687 w 1493044"/>
              <a:gd name="connsiteY60" fmla="*/ 714375 h 1109662"/>
              <a:gd name="connsiteX61" fmla="*/ 133350 w 1493044"/>
              <a:gd name="connsiteY61" fmla="*/ 726281 h 1109662"/>
              <a:gd name="connsiteX62" fmla="*/ 116681 w 1493044"/>
              <a:gd name="connsiteY62" fmla="*/ 762000 h 1109662"/>
              <a:gd name="connsiteX63" fmla="*/ 78581 w 1493044"/>
              <a:gd name="connsiteY63" fmla="*/ 726281 h 1109662"/>
              <a:gd name="connsiteX64" fmla="*/ 23812 w 1493044"/>
              <a:gd name="connsiteY64" fmla="*/ 745331 h 1109662"/>
              <a:gd name="connsiteX65" fmla="*/ 0 w 1493044"/>
              <a:gd name="connsiteY65" fmla="*/ 702469 h 1109662"/>
              <a:gd name="connsiteX66" fmla="*/ 35719 w 1493044"/>
              <a:gd name="connsiteY66" fmla="*/ 659606 h 1109662"/>
              <a:gd name="connsiteX67" fmla="*/ 76200 w 1493044"/>
              <a:gd name="connsiteY67" fmla="*/ 581025 h 1109662"/>
              <a:gd name="connsiteX68" fmla="*/ 116681 w 1493044"/>
              <a:gd name="connsiteY68" fmla="*/ 550069 h 1109662"/>
              <a:gd name="connsiteX69" fmla="*/ 140494 w 1493044"/>
              <a:gd name="connsiteY69" fmla="*/ 550069 h 1109662"/>
              <a:gd name="connsiteX70" fmla="*/ 185737 w 1493044"/>
              <a:gd name="connsiteY70" fmla="*/ 516731 h 1109662"/>
              <a:gd name="connsiteX71" fmla="*/ 173831 w 1493044"/>
              <a:gd name="connsiteY71" fmla="*/ 471487 h 1109662"/>
              <a:gd name="connsiteX72" fmla="*/ 238125 w 1493044"/>
              <a:gd name="connsiteY72" fmla="*/ 466725 h 1109662"/>
              <a:gd name="connsiteX73" fmla="*/ 216694 w 1493044"/>
              <a:gd name="connsiteY73" fmla="*/ 423862 h 1109662"/>
              <a:gd name="connsiteX74" fmla="*/ 247650 w 1493044"/>
              <a:gd name="connsiteY74" fmla="*/ 350044 h 1109662"/>
              <a:gd name="connsiteX75" fmla="*/ 245269 w 1493044"/>
              <a:gd name="connsiteY75" fmla="*/ 307181 h 1109662"/>
              <a:gd name="connsiteX76" fmla="*/ 283369 w 1493044"/>
              <a:gd name="connsiteY76" fmla="*/ 247650 h 1109662"/>
              <a:gd name="connsiteX77" fmla="*/ 242887 w 1493044"/>
              <a:gd name="connsiteY77" fmla="*/ 221456 h 1109662"/>
              <a:gd name="connsiteX78" fmla="*/ 254794 w 1493044"/>
              <a:gd name="connsiteY78" fmla="*/ 178594 h 1109662"/>
              <a:gd name="connsiteX79" fmla="*/ 330994 w 1493044"/>
              <a:gd name="connsiteY79" fmla="*/ 166687 h 1109662"/>
              <a:gd name="connsiteX80" fmla="*/ 364331 w 1493044"/>
              <a:gd name="connsiteY80" fmla="*/ 111919 h 1109662"/>
              <a:gd name="connsiteX81" fmla="*/ 404812 w 1493044"/>
              <a:gd name="connsiteY81" fmla="*/ 100012 h 1109662"/>
              <a:gd name="connsiteX82" fmla="*/ 371475 w 1493044"/>
              <a:gd name="connsiteY82" fmla="*/ 0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493044" h="1109662">
                <a:moveTo>
                  <a:pt x="371475" y="0"/>
                </a:moveTo>
                <a:lnTo>
                  <a:pt x="488156" y="14287"/>
                </a:lnTo>
                <a:lnTo>
                  <a:pt x="511969" y="52387"/>
                </a:lnTo>
                <a:lnTo>
                  <a:pt x="561975" y="28575"/>
                </a:lnTo>
                <a:lnTo>
                  <a:pt x="650081" y="40481"/>
                </a:lnTo>
                <a:lnTo>
                  <a:pt x="638175" y="80962"/>
                </a:lnTo>
                <a:lnTo>
                  <a:pt x="714375" y="169069"/>
                </a:lnTo>
                <a:lnTo>
                  <a:pt x="819150" y="109537"/>
                </a:lnTo>
                <a:lnTo>
                  <a:pt x="876300" y="135731"/>
                </a:lnTo>
                <a:lnTo>
                  <a:pt x="919162" y="140494"/>
                </a:lnTo>
                <a:lnTo>
                  <a:pt x="909637" y="197644"/>
                </a:lnTo>
                <a:lnTo>
                  <a:pt x="954881" y="233362"/>
                </a:lnTo>
                <a:lnTo>
                  <a:pt x="976312" y="202406"/>
                </a:lnTo>
                <a:lnTo>
                  <a:pt x="1054894" y="214312"/>
                </a:lnTo>
                <a:lnTo>
                  <a:pt x="1119187" y="176212"/>
                </a:lnTo>
                <a:lnTo>
                  <a:pt x="1157287" y="216694"/>
                </a:lnTo>
                <a:lnTo>
                  <a:pt x="1221581" y="233362"/>
                </a:lnTo>
                <a:lnTo>
                  <a:pt x="1152525" y="352425"/>
                </a:lnTo>
                <a:lnTo>
                  <a:pt x="1250156" y="490537"/>
                </a:lnTo>
                <a:cubicBezTo>
                  <a:pt x="1257694" y="510638"/>
                  <a:pt x="1252506" y="504791"/>
                  <a:pt x="1259681" y="511969"/>
                </a:cubicBezTo>
                <a:lnTo>
                  <a:pt x="1252537" y="545306"/>
                </a:lnTo>
                <a:lnTo>
                  <a:pt x="1266825" y="552450"/>
                </a:lnTo>
                <a:lnTo>
                  <a:pt x="1285875" y="600075"/>
                </a:lnTo>
                <a:lnTo>
                  <a:pt x="1331119" y="569119"/>
                </a:lnTo>
                <a:lnTo>
                  <a:pt x="1464469" y="547687"/>
                </a:lnTo>
                <a:lnTo>
                  <a:pt x="1493044" y="578644"/>
                </a:lnTo>
                <a:lnTo>
                  <a:pt x="1443037" y="609600"/>
                </a:lnTo>
                <a:lnTo>
                  <a:pt x="1445419" y="626269"/>
                </a:lnTo>
                <a:lnTo>
                  <a:pt x="1490662" y="623887"/>
                </a:lnTo>
                <a:lnTo>
                  <a:pt x="1493044" y="759619"/>
                </a:lnTo>
                <a:lnTo>
                  <a:pt x="1407319" y="802481"/>
                </a:lnTo>
                <a:lnTo>
                  <a:pt x="1352550" y="835819"/>
                </a:lnTo>
                <a:lnTo>
                  <a:pt x="1333500" y="750094"/>
                </a:lnTo>
                <a:lnTo>
                  <a:pt x="1333500" y="750094"/>
                </a:lnTo>
                <a:lnTo>
                  <a:pt x="1297781" y="797719"/>
                </a:lnTo>
                <a:lnTo>
                  <a:pt x="1254919" y="828675"/>
                </a:lnTo>
                <a:lnTo>
                  <a:pt x="1271587" y="895350"/>
                </a:lnTo>
                <a:lnTo>
                  <a:pt x="1202531" y="878681"/>
                </a:lnTo>
                <a:lnTo>
                  <a:pt x="1133475" y="914400"/>
                </a:lnTo>
                <a:lnTo>
                  <a:pt x="1154906" y="1040606"/>
                </a:lnTo>
                <a:lnTo>
                  <a:pt x="1081087" y="1023937"/>
                </a:lnTo>
                <a:lnTo>
                  <a:pt x="1033462" y="1033462"/>
                </a:lnTo>
                <a:lnTo>
                  <a:pt x="988219" y="1109662"/>
                </a:lnTo>
                <a:lnTo>
                  <a:pt x="873919" y="1069181"/>
                </a:lnTo>
                <a:lnTo>
                  <a:pt x="878681" y="1016794"/>
                </a:lnTo>
                <a:lnTo>
                  <a:pt x="866775" y="997744"/>
                </a:lnTo>
                <a:lnTo>
                  <a:pt x="838200" y="1023937"/>
                </a:lnTo>
                <a:lnTo>
                  <a:pt x="788194" y="1004887"/>
                </a:lnTo>
                <a:lnTo>
                  <a:pt x="738187" y="985837"/>
                </a:lnTo>
                <a:lnTo>
                  <a:pt x="688181" y="1021556"/>
                </a:lnTo>
                <a:lnTo>
                  <a:pt x="685800" y="1073944"/>
                </a:lnTo>
                <a:lnTo>
                  <a:pt x="666750" y="983456"/>
                </a:lnTo>
                <a:lnTo>
                  <a:pt x="597694" y="914400"/>
                </a:lnTo>
                <a:lnTo>
                  <a:pt x="557212" y="928687"/>
                </a:lnTo>
                <a:lnTo>
                  <a:pt x="454819" y="952500"/>
                </a:lnTo>
                <a:lnTo>
                  <a:pt x="383381" y="700087"/>
                </a:lnTo>
                <a:lnTo>
                  <a:pt x="326231" y="697706"/>
                </a:lnTo>
                <a:lnTo>
                  <a:pt x="280987" y="714375"/>
                </a:lnTo>
                <a:lnTo>
                  <a:pt x="254794" y="700087"/>
                </a:lnTo>
                <a:lnTo>
                  <a:pt x="235744" y="750094"/>
                </a:lnTo>
                <a:lnTo>
                  <a:pt x="166687" y="714375"/>
                </a:lnTo>
                <a:lnTo>
                  <a:pt x="133350" y="726281"/>
                </a:lnTo>
                <a:lnTo>
                  <a:pt x="116681" y="762000"/>
                </a:lnTo>
                <a:lnTo>
                  <a:pt x="78581" y="726281"/>
                </a:lnTo>
                <a:lnTo>
                  <a:pt x="23812" y="745331"/>
                </a:lnTo>
                <a:lnTo>
                  <a:pt x="0" y="702469"/>
                </a:lnTo>
                <a:lnTo>
                  <a:pt x="35719" y="659606"/>
                </a:lnTo>
                <a:lnTo>
                  <a:pt x="76200" y="581025"/>
                </a:lnTo>
                <a:lnTo>
                  <a:pt x="116681" y="550069"/>
                </a:lnTo>
                <a:lnTo>
                  <a:pt x="140494" y="550069"/>
                </a:lnTo>
                <a:lnTo>
                  <a:pt x="185737" y="516731"/>
                </a:lnTo>
                <a:lnTo>
                  <a:pt x="173831" y="471487"/>
                </a:lnTo>
                <a:lnTo>
                  <a:pt x="238125" y="466725"/>
                </a:lnTo>
                <a:lnTo>
                  <a:pt x="216694" y="423862"/>
                </a:lnTo>
                <a:lnTo>
                  <a:pt x="247650" y="350044"/>
                </a:lnTo>
                <a:lnTo>
                  <a:pt x="245269" y="307181"/>
                </a:lnTo>
                <a:lnTo>
                  <a:pt x="283369" y="247650"/>
                </a:lnTo>
                <a:lnTo>
                  <a:pt x="242887" y="221456"/>
                </a:lnTo>
                <a:lnTo>
                  <a:pt x="254794" y="178594"/>
                </a:lnTo>
                <a:lnTo>
                  <a:pt x="330994" y="166687"/>
                </a:lnTo>
                <a:lnTo>
                  <a:pt x="364331" y="111919"/>
                </a:lnTo>
                <a:lnTo>
                  <a:pt x="404812" y="100012"/>
                </a:lnTo>
                <a:lnTo>
                  <a:pt x="371475" y="0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8" name="Freeform 51"/>
          <p:cNvSpPr/>
          <p:nvPr/>
        </p:nvSpPr>
        <p:spPr bwMode="auto">
          <a:xfrm>
            <a:off x="4129252" y="3959721"/>
            <a:ext cx="1392027" cy="1433373"/>
          </a:xfrm>
          <a:custGeom>
            <a:avLst/>
            <a:gdLst>
              <a:gd name="connsiteX0" fmla="*/ 240506 w 1443038"/>
              <a:gd name="connsiteY0" fmla="*/ 28575 h 1371600"/>
              <a:gd name="connsiteX1" fmla="*/ 376238 w 1443038"/>
              <a:gd name="connsiteY1" fmla="*/ 0 h 1371600"/>
              <a:gd name="connsiteX2" fmla="*/ 445294 w 1443038"/>
              <a:gd name="connsiteY2" fmla="*/ 61913 h 1371600"/>
              <a:gd name="connsiteX3" fmla="*/ 454819 w 1443038"/>
              <a:gd name="connsiteY3" fmla="*/ 102394 h 1371600"/>
              <a:gd name="connsiteX4" fmla="*/ 507206 w 1443038"/>
              <a:gd name="connsiteY4" fmla="*/ 80963 h 1371600"/>
              <a:gd name="connsiteX5" fmla="*/ 609600 w 1443038"/>
              <a:gd name="connsiteY5" fmla="*/ 109538 h 1371600"/>
              <a:gd name="connsiteX6" fmla="*/ 621506 w 1443038"/>
              <a:gd name="connsiteY6" fmla="*/ 169069 h 1371600"/>
              <a:gd name="connsiteX7" fmla="*/ 640556 w 1443038"/>
              <a:gd name="connsiteY7" fmla="*/ 221457 h 1371600"/>
              <a:gd name="connsiteX8" fmla="*/ 602456 w 1443038"/>
              <a:gd name="connsiteY8" fmla="*/ 264319 h 1371600"/>
              <a:gd name="connsiteX9" fmla="*/ 611981 w 1443038"/>
              <a:gd name="connsiteY9" fmla="*/ 302419 h 1371600"/>
              <a:gd name="connsiteX10" fmla="*/ 657225 w 1443038"/>
              <a:gd name="connsiteY10" fmla="*/ 250032 h 1371600"/>
              <a:gd name="connsiteX11" fmla="*/ 735806 w 1443038"/>
              <a:gd name="connsiteY11" fmla="*/ 264319 h 1371600"/>
              <a:gd name="connsiteX12" fmla="*/ 785813 w 1443038"/>
              <a:gd name="connsiteY12" fmla="*/ 283369 h 1371600"/>
              <a:gd name="connsiteX13" fmla="*/ 771525 w 1443038"/>
              <a:gd name="connsiteY13" fmla="*/ 333375 h 1371600"/>
              <a:gd name="connsiteX14" fmla="*/ 711994 w 1443038"/>
              <a:gd name="connsiteY14" fmla="*/ 376238 h 1371600"/>
              <a:gd name="connsiteX15" fmla="*/ 757238 w 1443038"/>
              <a:gd name="connsiteY15" fmla="*/ 395288 h 1371600"/>
              <a:gd name="connsiteX16" fmla="*/ 754856 w 1443038"/>
              <a:gd name="connsiteY16" fmla="*/ 488157 h 1371600"/>
              <a:gd name="connsiteX17" fmla="*/ 700088 w 1443038"/>
              <a:gd name="connsiteY17" fmla="*/ 514350 h 1371600"/>
              <a:gd name="connsiteX18" fmla="*/ 714375 w 1443038"/>
              <a:gd name="connsiteY18" fmla="*/ 552450 h 1371600"/>
              <a:gd name="connsiteX19" fmla="*/ 738188 w 1443038"/>
              <a:gd name="connsiteY19" fmla="*/ 564357 h 1371600"/>
              <a:gd name="connsiteX20" fmla="*/ 781050 w 1443038"/>
              <a:gd name="connsiteY20" fmla="*/ 640557 h 1371600"/>
              <a:gd name="connsiteX21" fmla="*/ 783431 w 1443038"/>
              <a:gd name="connsiteY21" fmla="*/ 683419 h 1371600"/>
              <a:gd name="connsiteX22" fmla="*/ 831056 w 1443038"/>
              <a:gd name="connsiteY22" fmla="*/ 678657 h 1371600"/>
              <a:gd name="connsiteX23" fmla="*/ 904875 w 1443038"/>
              <a:gd name="connsiteY23" fmla="*/ 704850 h 1371600"/>
              <a:gd name="connsiteX24" fmla="*/ 978694 w 1443038"/>
              <a:gd name="connsiteY24" fmla="*/ 685800 h 1371600"/>
              <a:gd name="connsiteX25" fmla="*/ 1004888 w 1443038"/>
              <a:gd name="connsiteY25" fmla="*/ 692944 h 1371600"/>
              <a:gd name="connsiteX26" fmla="*/ 1023938 w 1443038"/>
              <a:gd name="connsiteY26" fmla="*/ 642938 h 1371600"/>
              <a:gd name="connsiteX27" fmla="*/ 1159669 w 1443038"/>
              <a:gd name="connsiteY27" fmla="*/ 602457 h 1371600"/>
              <a:gd name="connsiteX28" fmla="*/ 1128713 w 1443038"/>
              <a:gd name="connsiteY28" fmla="*/ 690563 h 1371600"/>
              <a:gd name="connsiteX29" fmla="*/ 1176338 w 1443038"/>
              <a:gd name="connsiteY29" fmla="*/ 702469 h 1371600"/>
              <a:gd name="connsiteX30" fmla="*/ 1147763 w 1443038"/>
              <a:gd name="connsiteY30" fmla="*/ 764382 h 1371600"/>
              <a:gd name="connsiteX31" fmla="*/ 1231106 w 1443038"/>
              <a:gd name="connsiteY31" fmla="*/ 795338 h 1371600"/>
              <a:gd name="connsiteX32" fmla="*/ 1388269 w 1443038"/>
              <a:gd name="connsiteY32" fmla="*/ 831057 h 1371600"/>
              <a:gd name="connsiteX33" fmla="*/ 1395413 w 1443038"/>
              <a:gd name="connsiteY33" fmla="*/ 864394 h 1371600"/>
              <a:gd name="connsiteX34" fmla="*/ 1423988 w 1443038"/>
              <a:gd name="connsiteY34" fmla="*/ 892969 h 1371600"/>
              <a:gd name="connsiteX35" fmla="*/ 1428750 w 1443038"/>
              <a:gd name="connsiteY35" fmla="*/ 957263 h 1371600"/>
              <a:gd name="connsiteX36" fmla="*/ 1443038 w 1443038"/>
              <a:gd name="connsiteY36" fmla="*/ 1028700 h 1371600"/>
              <a:gd name="connsiteX37" fmla="*/ 1416844 w 1443038"/>
              <a:gd name="connsiteY37" fmla="*/ 1071563 h 1371600"/>
              <a:gd name="connsiteX38" fmla="*/ 1376363 w 1443038"/>
              <a:gd name="connsiteY38" fmla="*/ 1095375 h 1371600"/>
              <a:gd name="connsiteX39" fmla="*/ 1345406 w 1443038"/>
              <a:gd name="connsiteY39" fmla="*/ 1150144 h 1371600"/>
              <a:gd name="connsiteX40" fmla="*/ 1366838 w 1443038"/>
              <a:gd name="connsiteY40" fmla="*/ 1235869 h 1371600"/>
              <a:gd name="connsiteX41" fmla="*/ 1388269 w 1443038"/>
              <a:gd name="connsiteY41" fmla="*/ 1293019 h 1371600"/>
              <a:gd name="connsiteX42" fmla="*/ 1378744 w 1443038"/>
              <a:gd name="connsiteY42" fmla="*/ 1316832 h 1371600"/>
              <a:gd name="connsiteX43" fmla="*/ 1371600 w 1443038"/>
              <a:gd name="connsiteY43" fmla="*/ 1326357 h 1371600"/>
              <a:gd name="connsiteX44" fmla="*/ 1333500 w 1443038"/>
              <a:gd name="connsiteY44" fmla="*/ 1364457 h 1371600"/>
              <a:gd name="connsiteX45" fmla="*/ 1323975 w 1443038"/>
              <a:gd name="connsiteY45" fmla="*/ 1350169 h 1371600"/>
              <a:gd name="connsiteX46" fmla="*/ 1271588 w 1443038"/>
              <a:gd name="connsiteY46" fmla="*/ 1340644 h 1371600"/>
              <a:gd name="connsiteX47" fmla="*/ 1302544 w 1443038"/>
              <a:gd name="connsiteY47" fmla="*/ 1269207 h 1371600"/>
              <a:gd name="connsiteX48" fmla="*/ 1276350 w 1443038"/>
              <a:gd name="connsiteY48" fmla="*/ 1262063 h 1371600"/>
              <a:gd name="connsiteX49" fmla="*/ 1181100 w 1443038"/>
              <a:gd name="connsiteY49" fmla="*/ 1257300 h 1371600"/>
              <a:gd name="connsiteX50" fmla="*/ 1181100 w 1443038"/>
              <a:gd name="connsiteY50" fmla="*/ 1304925 h 1371600"/>
              <a:gd name="connsiteX51" fmla="*/ 1154906 w 1443038"/>
              <a:gd name="connsiteY51" fmla="*/ 1328738 h 1371600"/>
              <a:gd name="connsiteX52" fmla="*/ 1100138 w 1443038"/>
              <a:gd name="connsiteY52" fmla="*/ 1269207 h 1371600"/>
              <a:gd name="connsiteX53" fmla="*/ 1050131 w 1443038"/>
              <a:gd name="connsiteY53" fmla="*/ 1271588 h 1371600"/>
              <a:gd name="connsiteX54" fmla="*/ 1023938 w 1443038"/>
              <a:gd name="connsiteY54" fmla="*/ 1293019 h 1371600"/>
              <a:gd name="connsiteX55" fmla="*/ 900113 w 1443038"/>
              <a:gd name="connsiteY55" fmla="*/ 1278732 h 1371600"/>
              <a:gd name="connsiteX56" fmla="*/ 835819 w 1443038"/>
              <a:gd name="connsiteY56" fmla="*/ 1319213 h 1371600"/>
              <a:gd name="connsiteX57" fmla="*/ 778669 w 1443038"/>
              <a:gd name="connsiteY57" fmla="*/ 1371600 h 1371600"/>
              <a:gd name="connsiteX58" fmla="*/ 700088 w 1443038"/>
              <a:gd name="connsiteY58" fmla="*/ 1343025 h 1371600"/>
              <a:gd name="connsiteX59" fmla="*/ 714375 w 1443038"/>
              <a:gd name="connsiteY59" fmla="*/ 1264444 h 1371600"/>
              <a:gd name="connsiteX60" fmla="*/ 690563 w 1443038"/>
              <a:gd name="connsiteY60" fmla="*/ 1269207 h 1371600"/>
              <a:gd name="connsiteX61" fmla="*/ 635794 w 1443038"/>
              <a:gd name="connsiteY61" fmla="*/ 1278732 h 1371600"/>
              <a:gd name="connsiteX62" fmla="*/ 609600 w 1443038"/>
              <a:gd name="connsiteY62" fmla="*/ 1214438 h 1371600"/>
              <a:gd name="connsiteX63" fmla="*/ 557213 w 1443038"/>
              <a:gd name="connsiteY63" fmla="*/ 1221582 h 1371600"/>
              <a:gd name="connsiteX64" fmla="*/ 521494 w 1443038"/>
              <a:gd name="connsiteY64" fmla="*/ 1221582 h 1371600"/>
              <a:gd name="connsiteX65" fmla="*/ 531019 w 1443038"/>
              <a:gd name="connsiteY65" fmla="*/ 1181100 h 1371600"/>
              <a:gd name="connsiteX66" fmla="*/ 507206 w 1443038"/>
              <a:gd name="connsiteY66" fmla="*/ 1176338 h 1371600"/>
              <a:gd name="connsiteX67" fmla="*/ 431006 w 1443038"/>
              <a:gd name="connsiteY67" fmla="*/ 1147763 h 1371600"/>
              <a:gd name="connsiteX68" fmla="*/ 423863 w 1443038"/>
              <a:gd name="connsiteY68" fmla="*/ 1092994 h 1371600"/>
              <a:gd name="connsiteX69" fmla="*/ 347663 w 1443038"/>
              <a:gd name="connsiteY69" fmla="*/ 1114425 h 1371600"/>
              <a:gd name="connsiteX70" fmla="*/ 278606 w 1443038"/>
              <a:gd name="connsiteY70" fmla="*/ 1083469 h 1371600"/>
              <a:gd name="connsiteX71" fmla="*/ 261938 w 1443038"/>
              <a:gd name="connsiteY71" fmla="*/ 1071563 h 1371600"/>
              <a:gd name="connsiteX72" fmla="*/ 209550 w 1443038"/>
              <a:gd name="connsiteY72" fmla="*/ 1016794 h 1371600"/>
              <a:gd name="connsiteX73" fmla="*/ 269081 w 1443038"/>
              <a:gd name="connsiteY73" fmla="*/ 1140619 h 1371600"/>
              <a:gd name="connsiteX74" fmla="*/ 152400 w 1443038"/>
              <a:gd name="connsiteY74" fmla="*/ 1154907 h 1371600"/>
              <a:gd name="connsiteX75" fmla="*/ 71438 w 1443038"/>
              <a:gd name="connsiteY75" fmla="*/ 1197769 h 1371600"/>
              <a:gd name="connsiteX76" fmla="*/ 26194 w 1443038"/>
              <a:gd name="connsiteY76" fmla="*/ 1173957 h 1371600"/>
              <a:gd name="connsiteX77" fmla="*/ 0 w 1443038"/>
              <a:gd name="connsiteY77" fmla="*/ 957263 h 1371600"/>
              <a:gd name="connsiteX78" fmla="*/ 42863 w 1443038"/>
              <a:gd name="connsiteY78" fmla="*/ 952500 h 1371600"/>
              <a:gd name="connsiteX79" fmla="*/ 19050 w 1443038"/>
              <a:gd name="connsiteY79" fmla="*/ 792957 h 1371600"/>
              <a:gd name="connsiteX80" fmla="*/ 45244 w 1443038"/>
              <a:gd name="connsiteY80" fmla="*/ 783432 h 1371600"/>
              <a:gd name="connsiteX81" fmla="*/ 35719 w 1443038"/>
              <a:gd name="connsiteY81" fmla="*/ 719138 h 1371600"/>
              <a:gd name="connsiteX82" fmla="*/ 107156 w 1443038"/>
              <a:gd name="connsiteY82" fmla="*/ 778669 h 1371600"/>
              <a:gd name="connsiteX83" fmla="*/ 123825 w 1443038"/>
              <a:gd name="connsiteY83" fmla="*/ 757238 h 1371600"/>
              <a:gd name="connsiteX84" fmla="*/ 116681 w 1443038"/>
              <a:gd name="connsiteY84" fmla="*/ 695325 h 1371600"/>
              <a:gd name="connsiteX85" fmla="*/ 133350 w 1443038"/>
              <a:gd name="connsiteY85" fmla="*/ 626269 h 1371600"/>
              <a:gd name="connsiteX86" fmla="*/ 183356 w 1443038"/>
              <a:gd name="connsiteY86" fmla="*/ 614363 h 1371600"/>
              <a:gd name="connsiteX87" fmla="*/ 271463 w 1443038"/>
              <a:gd name="connsiteY87" fmla="*/ 669132 h 1371600"/>
              <a:gd name="connsiteX88" fmla="*/ 264319 w 1443038"/>
              <a:gd name="connsiteY88" fmla="*/ 581025 h 1371600"/>
              <a:gd name="connsiteX89" fmla="*/ 226219 w 1443038"/>
              <a:gd name="connsiteY89" fmla="*/ 447675 h 1371600"/>
              <a:gd name="connsiteX90" fmla="*/ 233363 w 1443038"/>
              <a:gd name="connsiteY90" fmla="*/ 388144 h 1371600"/>
              <a:gd name="connsiteX91" fmla="*/ 188119 w 1443038"/>
              <a:gd name="connsiteY91" fmla="*/ 264319 h 1371600"/>
              <a:gd name="connsiteX92" fmla="*/ 285750 w 1443038"/>
              <a:gd name="connsiteY92" fmla="*/ 128588 h 1371600"/>
              <a:gd name="connsiteX93" fmla="*/ 240506 w 1443038"/>
              <a:gd name="connsiteY93" fmla="*/ 28575 h 1371600"/>
              <a:gd name="connsiteX0" fmla="*/ 240506 w 1443038"/>
              <a:gd name="connsiteY0" fmla="*/ 28575 h 1371600"/>
              <a:gd name="connsiteX1" fmla="*/ 376238 w 1443038"/>
              <a:gd name="connsiteY1" fmla="*/ 0 h 1371600"/>
              <a:gd name="connsiteX2" fmla="*/ 445294 w 1443038"/>
              <a:gd name="connsiteY2" fmla="*/ 61913 h 1371600"/>
              <a:gd name="connsiteX3" fmla="*/ 454819 w 1443038"/>
              <a:gd name="connsiteY3" fmla="*/ 102394 h 1371600"/>
              <a:gd name="connsiteX4" fmla="*/ 507206 w 1443038"/>
              <a:gd name="connsiteY4" fmla="*/ 80963 h 1371600"/>
              <a:gd name="connsiteX5" fmla="*/ 609600 w 1443038"/>
              <a:gd name="connsiteY5" fmla="*/ 109538 h 1371600"/>
              <a:gd name="connsiteX6" fmla="*/ 621506 w 1443038"/>
              <a:gd name="connsiteY6" fmla="*/ 169069 h 1371600"/>
              <a:gd name="connsiteX7" fmla="*/ 640556 w 1443038"/>
              <a:gd name="connsiteY7" fmla="*/ 221457 h 1371600"/>
              <a:gd name="connsiteX8" fmla="*/ 602456 w 1443038"/>
              <a:gd name="connsiteY8" fmla="*/ 264319 h 1371600"/>
              <a:gd name="connsiteX9" fmla="*/ 611981 w 1443038"/>
              <a:gd name="connsiteY9" fmla="*/ 302419 h 1371600"/>
              <a:gd name="connsiteX10" fmla="*/ 657225 w 1443038"/>
              <a:gd name="connsiteY10" fmla="*/ 250032 h 1371600"/>
              <a:gd name="connsiteX11" fmla="*/ 735806 w 1443038"/>
              <a:gd name="connsiteY11" fmla="*/ 264319 h 1371600"/>
              <a:gd name="connsiteX12" fmla="*/ 785813 w 1443038"/>
              <a:gd name="connsiteY12" fmla="*/ 283369 h 1371600"/>
              <a:gd name="connsiteX13" fmla="*/ 771525 w 1443038"/>
              <a:gd name="connsiteY13" fmla="*/ 333375 h 1371600"/>
              <a:gd name="connsiteX14" fmla="*/ 711994 w 1443038"/>
              <a:gd name="connsiteY14" fmla="*/ 376238 h 1371600"/>
              <a:gd name="connsiteX15" fmla="*/ 757238 w 1443038"/>
              <a:gd name="connsiteY15" fmla="*/ 395288 h 1371600"/>
              <a:gd name="connsiteX16" fmla="*/ 754856 w 1443038"/>
              <a:gd name="connsiteY16" fmla="*/ 488157 h 1371600"/>
              <a:gd name="connsiteX17" fmla="*/ 700088 w 1443038"/>
              <a:gd name="connsiteY17" fmla="*/ 514350 h 1371600"/>
              <a:gd name="connsiteX18" fmla="*/ 714375 w 1443038"/>
              <a:gd name="connsiteY18" fmla="*/ 552450 h 1371600"/>
              <a:gd name="connsiteX19" fmla="*/ 738188 w 1443038"/>
              <a:gd name="connsiteY19" fmla="*/ 564357 h 1371600"/>
              <a:gd name="connsiteX20" fmla="*/ 781050 w 1443038"/>
              <a:gd name="connsiteY20" fmla="*/ 640557 h 1371600"/>
              <a:gd name="connsiteX21" fmla="*/ 783431 w 1443038"/>
              <a:gd name="connsiteY21" fmla="*/ 683419 h 1371600"/>
              <a:gd name="connsiteX22" fmla="*/ 831056 w 1443038"/>
              <a:gd name="connsiteY22" fmla="*/ 678657 h 1371600"/>
              <a:gd name="connsiteX23" fmla="*/ 904875 w 1443038"/>
              <a:gd name="connsiteY23" fmla="*/ 704850 h 1371600"/>
              <a:gd name="connsiteX24" fmla="*/ 978694 w 1443038"/>
              <a:gd name="connsiteY24" fmla="*/ 685800 h 1371600"/>
              <a:gd name="connsiteX25" fmla="*/ 1004888 w 1443038"/>
              <a:gd name="connsiteY25" fmla="*/ 692944 h 1371600"/>
              <a:gd name="connsiteX26" fmla="*/ 1023938 w 1443038"/>
              <a:gd name="connsiteY26" fmla="*/ 642938 h 1371600"/>
              <a:gd name="connsiteX27" fmla="*/ 1159669 w 1443038"/>
              <a:gd name="connsiteY27" fmla="*/ 602457 h 1371600"/>
              <a:gd name="connsiteX28" fmla="*/ 1128713 w 1443038"/>
              <a:gd name="connsiteY28" fmla="*/ 690563 h 1371600"/>
              <a:gd name="connsiteX29" fmla="*/ 1176338 w 1443038"/>
              <a:gd name="connsiteY29" fmla="*/ 702469 h 1371600"/>
              <a:gd name="connsiteX30" fmla="*/ 1147763 w 1443038"/>
              <a:gd name="connsiteY30" fmla="*/ 764382 h 1371600"/>
              <a:gd name="connsiteX31" fmla="*/ 1231106 w 1443038"/>
              <a:gd name="connsiteY31" fmla="*/ 795338 h 1371600"/>
              <a:gd name="connsiteX32" fmla="*/ 1388269 w 1443038"/>
              <a:gd name="connsiteY32" fmla="*/ 831057 h 1371600"/>
              <a:gd name="connsiteX33" fmla="*/ 1395413 w 1443038"/>
              <a:gd name="connsiteY33" fmla="*/ 864394 h 1371600"/>
              <a:gd name="connsiteX34" fmla="*/ 1423988 w 1443038"/>
              <a:gd name="connsiteY34" fmla="*/ 892969 h 1371600"/>
              <a:gd name="connsiteX35" fmla="*/ 1428750 w 1443038"/>
              <a:gd name="connsiteY35" fmla="*/ 957263 h 1371600"/>
              <a:gd name="connsiteX36" fmla="*/ 1443038 w 1443038"/>
              <a:gd name="connsiteY36" fmla="*/ 1028700 h 1371600"/>
              <a:gd name="connsiteX37" fmla="*/ 1416844 w 1443038"/>
              <a:gd name="connsiteY37" fmla="*/ 1071563 h 1371600"/>
              <a:gd name="connsiteX38" fmla="*/ 1376363 w 1443038"/>
              <a:gd name="connsiteY38" fmla="*/ 1095375 h 1371600"/>
              <a:gd name="connsiteX39" fmla="*/ 1345406 w 1443038"/>
              <a:gd name="connsiteY39" fmla="*/ 1150144 h 1371600"/>
              <a:gd name="connsiteX40" fmla="*/ 1366838 w 1443038"/>
              <a:gd name="connsiteY40" fmla="*/ 1235869 h 1371600"/>
              <a:gd name="connsiteX41" fmla="*/ 1388269 w 1443038"/>
              <a:gd name="connsiteY41" fmla="*/ 1293019 h 1371600"/>
              <a:gd name="connsiteX42" fmla="*/ 1378744 w 1443038"/>
              <a:gd name="connsiteY42" fmla="*/ 1316832 h 1371600"/>
              <a:gd name="connsiteX43" fmla="*/ 1371600 w 1443038"/>
              <a:gd name="connsiteY43" fmla="*/ 1326357 h 1371600"/>
              <a:gd name="connsiteX44" fmla="*/ 1333500 w 1443038"/>
              <a:gd name="connsiteY44" fmla="*/ 1364457 h 1371600"/>
              <a:gd name="connsiteX45" fmla="*/ 1323975 w 1443038"/>
              <a:gd name="connsiteY45" fmla="*/ 1350169 h 1371600"/>
              <a:gd name="connsiteX46" fmla="*/ 1271588 w 1443038"/>
              <a:gd name="connsiteY46" fmla="*/ 1340644 h 1371600"/>
              <a:gd name="connsiteX47" fmla="*/ 1302544 w 1443038"/>
              <a:gd name="connsiteY47" fmla="*/ 1269207 h 1371600"/>
              <a:gd name="connsiteX48" fmla="*/ 1276350 w 1443038"/>
              <a:gd name="connsiteY48" fmla="*/ 1262063 h 1371600"/>
              <a:gd name="connsiteX49" fmla="*/ 1181100 w 1443038"/>
              <a:gd name="connsiteY49" fmla="*/ 1257300 h 1371600"/>
              <a:gd name="connsiteX50" fmla="*/ 1181100 w 1443038"/>
              <a:gd name="connsiteY50" fmla="*/ 1304925 h 1371600"/>
              <a:gd name="connsiteX51" fmla="*/ 1154906 w 1443038"/>
              <a:gd name="connsiteY51" fmla="*/ 1328738 h 1371600"/>
              <a:gd name="connsiteX52" fmla="*/ 1100138 w 1443038"/>
              <a:gd name="connsiteY52" fmla="*/ 1269207 h 1371600"/>
              <a:gd name="connsiteX53" fmla="*/ 1050131 w 1443038"/>
              <a:gd name="connsiteY53" fmla="*/ 1271588 h 1371600"/>
              <a:gd name="connsiteX54" fmla="*/ 1023938 w 1443038"/>
              <a:gd name="connsiteY54" fmla="*/ 1293019 h 1371600"/>
              <a:gd name="connsiteX55" fmla="*/ 900113 w 1443038"/>
              <a:gd name="connsiteY55" fmla="*/ 1278732 h 1371600"/>
              <a:gd name="connsiteX56" fmla="*/ 835819 w 1443038"/>
              <a:gd name="connsiteY56" fmla="*/ 1319213 h 1371600"/>
              <a:gd name="connsiteX57" fmla="*/ 778669 w 1443038"/>
              <a:gd name="connsiteY57" fmla="*/ 1371600 h 1371600"/>
              <a:gd name="connsiteX58" fmla="*/ 700088 w 1443038"/>
              <a:gd name="connsiteY58" fmla="*/ 1343025 h 1371600"/>
              <a:gd name="connsiteX59" fmla="*/ 714375 w 1443038"/>
              <a:gd name="connsiteY59" fmla="*/ 1264444 h 1371600"/>
              <a:gd name="connsiteX60" fmla="*/ 690563 w 1443038"/>
              <a:gd name="connsiteY60" fmla="*/ 1269207 h 1371600"/>
              <a:gd name="connsiteX61" fmla="*/ 635794 w 1443038"/>
              <a:gd name="connsiteY61" fmla="*/ 1278732 h 1371600"/>
              <a:gd name="connsiteX62" fmla="*/ 609600 w 1443038"/>
              <a:gd name="connsiteY62" fmla="*/ 1214438 h 1371600"/>
              <a:gd name="connsiteX63" fmla="*/ 557213 w 1443038"/>
              <a:gd name="connsiteY63" fmla="*/ 1221582 h 1371600"/>
              <a:gd name="connsiteX64" fmla="*/ 521494 w 1443038"/>
              <a:gd name="connsiteY64" fmla="*/ 1221582 h 1371600"/>
              <a:gd name="connsiteX65" fmla="*/ 531019 w 1443038"/>
              <a:gd name="connsiteY65" fmla="*/ 1181100 h 1371600"/>
              <a:gd name="connsiteX66" fmla="*/ 507206 w 1443038"/>
              <a:gd name="connsiteY66" fmla="*/ 1176338 h 1371600"/>
              <a:gd name="connsiteX67" fmla="*/ 431006 w 1443038"/>
              <a:gd name="connsiteY67" fmla="*/ 1147763 h 1371600"/>
              <a:gd name="connsiteX68" fmla="*/ 423863 w 1443038"/>
              <a:gd name="connsiteY68" fmla="*/ 1092994 h 1371600"/>
              <a:gd name="connsiteX69" fmla="*/ 347663 w 1443038"/>
              <a:gd name="connsiteY69" fmla="*/ 1114425 h 1371600"/>
              <a:gd name="connsiteX70" fmla="*/ 278606 w 1443038"/>
              <a:gd name="connsiteY70" fmla="*/ 1083469 h 1371600"/>
              <a:gd name="connsiteX71" fmla="*/ 261938 w 1443038"/>
              <a:gd name="connsiteY71" fmla="*/ 1071563 h 1371600"/>
              <a:gd name="connsiteX72" fmla="*/ 209550 w 1443038"/>
              <a:gd name="connsiteY72" fmla="*/ 1016794 h 1371600"/>
              <a:gd name="connsiteX73" fmla="*/ 269081 w 1443038"/>
              <a:gd name="connsiteY73" fmla="*/ 1140619 h 1371600"/>
              <a:gd name="connsiteX74" fmla="*/ 152400 w 1443038"/>
              <a:gd name="connsiteY74" fmla="*/ 1154907 h 1371600"/>
              <a:gd name="connsiteX75" fmla="*/ 71438 w 1443038"/>
              <a:gd name="connsiteY75" fmla="*/ 1197769 h 1371600"/>
              <a:gd name="connsiteX76" fmla="*/ 26194 w 1443038"/>
              <a:gd name="connsiteY76" fmla="*/ 1173957 h 1371600"/>
              <a:gd name="connsiteX77" fmla="*/ 0 w 1443038"/>
              <a:gd name="connsiteY77" fmla="*/ 957263 h 1371600"/>
              <a:gd name="connsiteX78" fmla="*/ 42863 w 1443038"/>
              <a:gd name="connsiteY78" fmla="*/ 952500 h 1371600"/>
              <a:gd name="connsiteX79" fmla="*/ 19050 w 1443038"/>
              <a:gd name="connsiteY79" fmla="*/ 792957 h 1371600"/>
              <a:gd name="connsiteX80" fmla="*/ 45244 w 1443038"/>
              <a:gd name="connsiteY80" fmla="*/ 783432 h 1371600"/>
              <a:gd name="connsiteX81" fmla="*/ 35719 w 1443038"/>
              <a:gd name="connsiteY81" fmla="*/ 719138 h 1371600"/>
              <a:gd name="connsiteX82" fmla="*/ 107156 w 1443038"/>
              <a:gd name="connsiteY82" fmla="*/ 778669 h 1371600"/>
              <a:gd name="connsiteX83" fmla="*/ 123825 w 1443038"/>
              <a:gd name="connsiteY83" fmla="*/ 757238 h 1371600"/>
              <a:gd name="connsiteX84" fmla="*/ 116681 w 1443038"/>
              <a:gd name="connsiteY84" fmla="*/ 695325 h 1371600"/>
              <a:gd name="connsiteX85" fmla="*/ 133350 w 1443038"/>
              <a:gd name="connsiteY85" fmla="*/ 626269 h 1371600"/>
              <a:gd name="connsiteX86" fmla="*/ 183356 w 1443038"/>
              <a:gd name="connsiteY86" fmla="*/ 614363 h 1371600"/>
              <a:gd name="connsiteX87" fmla="*/ 271463 w 1443038"/>
              <a:gd name="connsiteY87" fmla="*/ 669132 h 1371600"/>
              <a:gd name="connsiteX88" fmla="*/ 264319 w 1443038"/>
              <a:gd name="connsiteY88" fmla="*/ 581025 h 1371600"/>
              <a:gd name="connsiteX89" fmla="*/ 226219 w 1443038"/>
              <a:gd name="connsiteY89" fmla="*/ 447675 h 1371600"/>
              <a:gd name="connsiteX90" fmla="*/ 233363 w 1443038"/>
              <a:gd name="connsiteY90" fmla="*/ 388144 h 1371600"/>
              <a:gd name="connsiteX91" fmla="*/ 188119 w 1443038"/>
              <a:gd name="connsiteY91" fmla="*/ 264319 h 1371600"/>
              <a:gd name="connsiteX92" fmla="*/ 285750 w 1443038"/>
              <a:gd name="connsiteY92" fmla="*/ 128588 h 1371600"/>
              <a:gd name="connsiteX93" fmla="*/ 204788 w 1443038"/>
              <a:gd name="connsiteY93" fmla="*/ 90488 h 1371600"/>
              <a:gd name="connsiteX94" fmla="*/ 240506 w 1443038"/>
              <a:gd name="connsiteY94" fmla="*/ 2857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443038" h="1371600">
                <a:moveTo>
                  <a:pt x="240506" y="28575"/>
                </a:moveTo>
                <a:lnTo>
                  <a:pt x="376238" y="0"/>
                </a:lnTo>
                <a:lnTo>
                  <a:pt x="445294" y="61913"/>
                </a:lnTo>
                <a:lnTo>
                  <a:pt x="454819" y="102394"/>
                </a:lnTo>
                <a:lnTo>
                  <a:pt x="507206" y="80963"/>
                </a:lnTo>
                <a:lnTo>
                  <a:pt x="609600" y="109538"/>
                </a:lnTo>
                <a:lnTo>
                  <a:pt x="621506" y="169069"/>
                </a:lnTo>
                <a:lnTo>
                  <a:pt x="640556" y="221457"/>
                </a:lnTo>
                <a:lnTo>
                  <a:pt x="602456" y="264319"/>
                </a:lnTo>
                <a:lnTo>
                  <a:pt x="611981" y="302419"/>
                </a:lnTo>
                <a:lnTo>
                  <a:pt x="657225" y="250032"/>
                </a:lnTo>
                <a:lnTo>
                  <a:pt x="735806" y="264319"/>
                </a:lnTo>
                <a:lnTo>
                  <a:pt x="785813" y="283369"/>
                </a:lnTo>
                <a:lnTo>
                  <a:pt x="771525" y="333375"/>
                </a:lnTo>
                <a:lnTo>
                  <a:pt x="711994" y="376238"/>
                </a:lnTo>
                <a:lnTo>
                  <a:pt x="757238" y="395288"/>
                </a:lnTo>
                <a:lnTo>
                  <a:pt x="754856" y="488157"/>
                </a:lnTo>
                <a:lnTo>
                  <a:pt x="700088" y="514350"/>
                </a:lnTo>
                <a:lnTo>
                  <a:pt x="714375" y="552450"/>
                </a:lnTo>
                <a:lnTo>
                  <a:pt x="738188" y="564357"/>
                </a:lnTo>
                <a:lnTo>
                  <a:pt x="781050" y="640557"/>
                </a:lnTo>
                <a:lnTo>
                  <a:pt x="783431" y="683419"/>
                </a:lnTo>
                <a:lnTo>
                  <a:pt x="831056" y="678657"/>
                </a:lnTo>
                <a:lnTo>
                  <a:pt x="904875" y="704850"/>
                </a:lnTo>
                <a:lnTo>
                  <a:pt x="978694" y="685800"/>
                </a:lnTo>
                <a:lnTo>
                  <a:pt x="1004888" y="692944"/>
                </a:lnTo>
                <a:lnTo>
                  <a:pt x="1023938" y="642938"/>
                </a:lnTo>
                <a:lnTo>
                  <a:pt x="1159669" y="602457"/>
                </a:lnTo>
                <a:lnTo>
                  <a:pt x="1128713" y="690563"/>
                </a:lnTo>
                <a:lnTo>
                  <a:pt x="1176338" y="702469"/>
                </a:lnTo>
                <a:lnTo>
                  <a:pt x="1147763" y="764382"/>
                </a:lnTo>
                <a:lnTo>
                  <a:pt x="1231106" y="795338"/>
                </a:lnTo>
                <a:lnTo>
                  <a:pt x="1388269" y="831057"/>
                </a:lnTo>
                <a:lnTo>
                  <a:pt x="1395413" y="864394"/>
                </a:lnTo>
                <a:lnTo>
                  <a:pt x="1423988" y="892969"/>
                </a:lnTo>
                <a:lnTo>
                  <a:pt x="1428750" y="957263"/>
                </a:lnTo>
                <a:lnTo>
                  <a:pt x="1443038" y="1028700"/>
                </a:lnTo>
                <a:lnTo>
                  <a:pt x="1416844" y="1071563"/>
                </a:lnTo>
                <a:lnTo>
                  <a:pt x="1376363" y="1095375"/>
                </a:lnTo>
                <a:lnTo>
                  <a:pt x="1345406" y="1150144"/>
                </a:lnTo>
                <a:lnTo>
                  <a:pt x="1366838" y="1235869"/>
                </a:lnTo>
                <a:lnTo>
                  <a:pt x="1388269" y="1293019"/>
                </a:lnTo>
                <a:cubicBezTo>
                  <a:pt x="1385094" y="1300957"/>
                  <a:pt x="1382567" y="1309185"/>
                  <a:pt x="1378744" y="1316832"/>
                </a:cubicBezTo>
                <a:cubicBezTo>
                  <a:pt x="1376969" y="1320382"/>
                  <a:pt x="1371600" y="1326357"/>
                  <a:pt x="1371600" y="1326357"/>
                </a:cubicBezTo>
                <a:lnTo>
                  <a:pt x="1333500" y="1364457"/>
                </a:lnTo>
                <a:lnTo>
                  <a:pt x="1323975" y="1350169"/>
                </a:lnTo>
                <a:lnTo>
                  <a:pt x="1271588" y="1340644"/>
                </a:lnTo>
                <a:lnTo>
                  <a:pt x="1302544" y="1269207"/>
                </a:lnTo>
                <a:cubicBezTo>
                  <a:pt x="1281264" y="1261227"/>
                  <a:pt x="1290276" y="1262063"/>
                  <a:pt x="1276350" y="1262063"/>
                </a:cubicBezTo>
                <a:lnTo>
                  <a:pt x="1181100" y="1257300"/>
                </a:lnTo>
                <a:lnTo>
                  <a:pt x="1181100" y="1304925"/>
                </a:lnTo>
                <a:lnTo>
                  <a:pt x="1154906" y="1328738"/>
                </a:lnTo>
                <a:lnTo>
                  <a:pt x="1100138" y="1269207"/>
                </a:lnTo>
                <a:lnTo>
                  <a:pt x="1050131" y="1271588"/>
                </a:lnTo>
                <a:lnTo>
                  <a:pt x="1023938" y="1293019"/>
                </a:lnTo>
                <a:lnTo>
                  <a:pt x="900113" y="1278732"/>
                </a:lnTo>
                <a:lnTo>
                  <a:pt x="835819" y="1319213"/>
                </a:lnTo>
                <a:lnTo>
                  <a:pt x="778669" y="1371600"/>
                </a:lnTo>
                <a:lnTo>
                  <a:pt x="700088" y="1343025"/>
                </a:lnTo>
                <a:lnTo>
                  <a:pt x="714375" y="1264444"/>
                </a:lnTo>
                <a:lnTo>
                  <a:pt x="690563" y="1269207"/>
                </a:lnTo>
                <a:lnTo>
                  <a:pt x="635794" y="1278732"/>
                </a:lnTo>
                <a:lnTo>
                  <a:pt x="609600" y="1214438"/>
                </a:lnTo>
                <a:lnTo>
                  <a:pt x="557213" y="1221582"/>
                </a:lnTo>
                <a:lnTo>
                  <a:pt x="521494" y="1221582"/>
                </a:lnTo>
                <a:lnTo>
                  <a:pt x="531019" y="1181100"/>
                </a:lnTo>
                <a:lnTo>
                  <a:pt x="507206" y="1176338"/>
                </a:lnTo>
                <a:lnTo>
                  <a:pt x="431006" y="1147763"/>
                </a:lnTo>
                <a:lnTo>
                  <a:pt x="423863" y="1092994"/>
                </a:lnTo>
                <a:lnTo>
                  <a:pt x="347663" y="1114425"/>
                </a:lnTo>
                <a:lnTo>
                  <a:pt x="278606" y="1083469"/>
                </a:lnTo>
                <a:lnTo>
                  <a:pt x="261938" y="1071563"/>
                </a:lnTo>
                <a:lnTo>
                  <a:pt x="209550" y="1016794"/>
                </a:lnTo>
                <a:lnTo>
                  <a:pt x="269081" y="1140619"/>
                </a:lnTo>
                <a:lnTo>
                  <a:pt x="152400" y="1154907"/>
                </a:lnTo>
                <a:lnTo>
                  <a:pt x="71438" y="1197769"/>
                </a:lnTo>
                <a:lnTo>
                  <a:pt x="26194" y="1173957"/>
                </a:lnTo>
                <a:lnTo>
                  <a:pt x="0" y="957263"/>
                </a:lnTo>
                <a:lnTo>
                  <a:pt x="42863" y="952500"/>
                </a:lnTo>
                <a:lnTo>
                  <a:pt x="19050" y="792957"/>
                </a:lnTo>
                <a:cubicBezTo>
                  <a:pt x="42165" y="785252"/>
                  <a:pt x="33746" y="789180"/>
                  <a:pt x="45244" y="783432"/>
                </a:cubicBezTo>
                <a:lnTo>
                  <a:pt x="35719" y="719138"/>
                </a:lnTo>
                <a:lnTo>
                  <a:pt x="107156" y="778669"/>
                </a:lnTo>
                <a:lnTo>
                  <a:pt x="123825" y="757238"/>
                </a:lnTo>
                <a:lnTo>
                  <a:pt x="116681" y="695325"/>
                </a:lnTo>
                <a:lnTo>
                  <a:pt x="133350" y="626269"/>
                </a:lnTo>
                <a:lnTo>
                  <a:pt x="183356" y="614363"/>
                </a:lnTo>
                <a:lnTo>
                  <a:pt x="271463" y="669132"/>
                </a:lnTo>
                <a:lnTo>
                  <a:pt x="264319" y="581025"/>
                </a:lnTo>
                <a:lnTo>
                  <a:pt x="226219" y="447675"/>
                </a:lnTo>
                <a:lnTo>
                  <a:pt x="233363" y="388144"/>
                </a:lnTo>
                <a:lnTo>
                  <a:pt x="188119" y="264319"/>
                </a:lnTo>
                <a:lnTo>
                  <a:pt x="285750" y="128588"/>
                </a:lnTo>
                <a:cubicBezTo>
                  <a:pt x="276225" y="111125"/>
                  <a:pt x="214313" y="107951"/>
                  <a:pt x="204788" y="90488"/>
                </a:cubicBezTo>
                <a:lnTo>
                  <a:pt x="240506" y="28575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9" name="Freeform 52"/>
          <p:cNvSpPr/>
          <p:nvPr/>
        </p:nvSpPr>
        <p:spPr bwMode="auto">
          <a:xfrm>
            <a:off x="3934574" y="5113402"/>
            <a:ext cx="1070436" cy="1062586"/>
          </a:xfrm>
          <a:custGeom>
            <a:avLst/>
            <a:gdLst>
              <a:gd name="connsiteX0" fmla="*/ 366712 w 1109662"/>
              <a:gd name="connsiteY0" fmla="*/ 142875 h 1016793"/>
              <a:gd name="connsiteX1" fmla="*/ 400050 w 1109662"/>
              <a:gd name="connsiteY1" fmla="*/ 178593 h 1016793"/>
              <a:gd name="connsiteX2" fmla="*/ 459581 w 1109662"/>
              <a:gd name="connsiteY2" fmla="*/ 140493 h 1016793"/>
              <a:gd name="connsiteX3" fmla="*/ 566737 w 1109662"/>
              <a:gd name="connsiteY3" fmla="*/ 116681 h 1016793"/>
              <a:gd name="connsiteX4" fmla="*/ 516731 w 1109662"/>
              <a:gd name="connsiteY4" fmla="*/ 0 h 1016793"/>
              <a:gd name="connsiteX5" fmla="*/ 564356 w 1109662"/>
              <a:gd name="connsiteY5" fmla="*/ 19050 h 1016793"/>
              <a:gd name="connsiteX6" fmla="*/ 607219 w 1109662"/>
              <a:gd name="connsiteY6" fmla="*/ 66675 h 1016793"/>
              <a:gd name="connsiteX7" fmla="*/ 664369 w 1109662"/>
              <a:gd name="connsiteY7" fmla="*/ 92868 h 1016793"/>
              <a:gd name="connsiteX8" fmla="*/ 747712 w 1109662"/>
              <a:gd name="connsiteY8" fmla="*/ 69056 h 1016793"/>
              <a:gd name="connsiteX9" fmla="*/ 773906 w 1109662"/>
              <a:gd name="connsiteY9" fmla="*/ 140493 h 1016793"/>
              <a:gd name="connsiteX10" fmla="*/ 864394 w 1109662"/>
              <a:gd name="connsiteY10" fmla="*/ 166687 h 1016793"/>
              <a:gd name="connsiteX11" fmla="*/ 862012 w 1109662"/>
              <a:gd name="connsiteY11" fmla="*/ 204787 h 1016793"/>
              <a:gd name="connsiteX12" fmla="*/ 945356 w 1109662"/>
              <a:gd name="connsiteY12" fmla="*/ 197643 h 1016793"/>
              <a:gd name="connsiteX13" fmla="*/ 976312 w 1109662"/>
              <a:gd name="connsiteY13" fmla="*/ 261937 h 1016793"/>
              <a:gd name="connsiteX14" fmla="*/ 1050131 w 1109662"/>
              <a:gd name="connsiteY14" fmla="*/ 245268 h 1016793"/>
              <a:gd name="connsiteX15" fmla="*/ 1042987 w 1109662"/>
              <a:gd name="connsiteY15" fmla="*/ 328612 h 1016793"/>
              <a:gd name="connsiteX16" fmla="*/ 1073944 w 1109662"/>
              <a:gd name="connsiteY16" fmla="*/ 335756 h 1016793"/>
              <a:gd name="connsiteX17" fmla="*/ 1109662 w 1109662"/>
              <a:gd name="connsiteY17" fmla="*/ 366712 h 1016793"/>
              <a:gd name="connsiteX18" fmla="*/ 1059656 w 1109662"/>
              <a:gd name="connsiteY18" fmla="*/ 366712 h 1016793"/>
              <a:gd name="connsiteX19" fmla="*/ 1059656 w 1109662"/>
              <a:gd name="connsiteY19" fmla="*/ 457200 h 1016793"/>
              <a:gd name="connsiteX20" fmla="*/ 1054894 w 1109662"/>
              <a:gd name="connsiteY20" fmla="*/ 478631 h 1016793"/>
              <a:gd name="connsiteX21" fmla="*/ 1019175 w 1109662"/>
              <a:gd name="connsiteY21" fmla="*/ 507206 h 1016793"/>
              <a:gd name="connsiteX22" fmla="*/ 990600 w 1109662"/>
              <a:gd name="connsiteY22" fmla="*/ 519112 h 1016793"/>
              <a:gd name="connsiteX23" fmla="*/ 940594 w 1109662"/>
              <a:gd name="connsiteY23" fmla="*/ 492918 h 1016793"/>
              <a:gd name="connsiteX24" fmla="*/ 919162 w 1109662"/>
              <a:gd name="connsiteY24" fmla="*/ 561975 h 1016793"/>
              <a:gd name="connsiteX25" fmla="*/ 831056 w 1109662"/>
              <a:gd name="connsiteY25" fmla="*/ 628650 h 1016793"/>
              <a:gd name="connsiteX26" fmla="*/ 776287 w 1109662"/>
              <a:gd name="connsiteY26" fmla="*/ 654843 h 1016793"/>
              <a:gd name="connsiteX27" fmla="*/ 781050 w 1109662"/>
              <a:gd name="connsiteY27" fmla="*/ 716756 h 1016793"/>
              <a:gd name="connsiteX28" fmla="*/ 711994 w 1109662"/>
              <a:gd name="connsiteY28" fmla="*/ 716756 h 1016793"/>
              <a:gd name="connsiteX29" fmla="*/ 681037 w 1109662"/>
              <a:gd name="connsiteY29" fmla="*/ 709612 h 1016793"/>
              <a:gd name="connsiteX30" fmla="*/ 676275 w 1109662"/>
              <a:gd name="connsiteY30" fmla="*/ 707231 h 1016793"/>
              <a:gd name="connsiteX31" fmla="*/ 631031 w 1109662"/>
              <a:gd name="connsiteY31" fmla="*/ 654843 h 1016793"/>
              <a:gd name="connsiteX32" fmla="*/ 611981 w 1109662"/>
              <a:gd name="connsiteY32" fmla="*/ 704850 h 1016793"/>
              <a:gd name="connsiteX33" fmla="*/ 635794 w 1109662"/>
              <a:gd name="connsiteY33" fmla="*/ 781050 h 1016793"/>
              <a:gd name="connsiteX34" fmla="*/ 588169 w 1109662"/>
              <a:gd name="connsiteY34" fmla="*/ 783431 h 1016793"/>
              <a:gd name="connsiteX35" fmla="*/ 550069 w 1109662"/>
              <a:gd name="connsiteY35" fmla="*/ 814387 h 1016793"/>
              <a:gd name="connsiteX36" fmla="*/ 495300 w 1109662"/>
              <a:gd name="connsiteY36" fmla="*/ 814387 h 1016793"/>
              <a:gd name="connsiteX37" fmla="*/ 440531 w 1109662"/>
              <a:gd name="connsiteY37" fmla="*/ 828675 h 1016793"/>
              <a:gd name="connsiteX38" fmla="*/ 433387 w 1109662"/>
              <a:gd name="connsiteY38" fmla="*/ 862012 h 1016793"/>
              <a:gd name="connsiteX39" fmla="*/ 388144 w 1109662"/>
              <a:gd name="connsiteY39" fmla="*/ 857250 h 1016793"/>
              <a:gd name="connsiteX40" fmla="*/ 350044 w 1109662"/>
              <a:gd name="connsiteY40" fmla="*/ 940593 h 1016793"/>
              <a:gd name="connsiteX41" fmla="*/ 314325 w 1109662"/>
              <a:gd name="connsiteY41" fmla="*/ 945356 h 1016793"/>
              <a:gd name="connsiteX42" fmla="*/ 297656 w 1109662"/>
              <a:gd name="connsiteY42" fmla="*/ 947737 h 1016793"/>
              <a:gd name="connsiteX43" fmla="*/ 290512 w 1109662"/>
              <a:gd name="connsiteY43" fmla="*/ 973931 h 1016793"/>
              <a:gd name="connsiteX44" fmla="*/ 264319 w 1109662"/>
              <a:gd name="connsiteY44" fmla="*/ 1000125 h 1016793"/>
              <a:gd name="connsiteX45" fmla="*/ 245269 w 1109662"/>
              <a:gd name="connsiteY45" fmla="*/ 1016793 h 1016793"/>
              <a:gd name="connsiteX46" fmla="*/ 230981 w 1109662"/>
              <a:gd name="connsiteY46" fmla="*/ 997743 h 1016793"/>
              <a:gd name="connsiteX47" fmla="*/ 238125 w 1109662"/>
              <a:gd name="connsiteY47" fmla="*/ 978693 h 1016793"/>
              <a:gd name="connsiteX48" fmla="*/ 240506 w 1109662"/>
              <a:gd name="connsiteY48" fmla="*/ 971550 h 1016793"/>
              <a:gd name="connsiteX49" fmla="*/ 240506 w 1109662"/>
              <a:gd name="connsiteY49" fmla="*/ 962025 h 1016793"/>
              <a:gd name="connsiteX50" fmla="*/ 242887 w 1109662"/>
              <a:gd name="connsiteY50" fmla="*/ 933450 h 1016793"/>
              <a:gd name="connsiteX51" fmla="*/ 190500 w 1109662"/>
              <a:gd name="connsiteY51" fmla="*/ 912018 h 1016793"/>
              <a:gd name="connsiteX52" fmla="*/ 176212 w 1109662"/>
              <a:gd name="connsiteY52" fmla="*/ 831056 h 1016793"/>
              <a:gd name="connsiteX53" fmla="*/ 121444 w 1109662"/>
              <a:gd name="connsiteY53" fmla="*/ 864393 h 1016793"/>
              <a:gd name="connsiteX54" fmla="*/ 102394 w 1109662"/>
              <a:gd name="connsiteY54" fmla="*/ 895350 h 1016793"/>
              <a:gd name="connsiteX55" fmla="*/ 73819 w 1109662"/>
              <a:gd name="connsiteY55" fmla="*/ 866775 h 1016793"/>
              <a:gd name="connsiteX56" fmla="*/ 76200 w 1109662"/>
              <a:gd name="connsiteY56" fmla="*/ 842962 h 1016793"/>
              <a:gd name="connsiteX57" fmla="*/ 76200 w 1109662"/>
              <a:gd name="connsiteY57" fmla="*/ 781050 h 1016793"/>
              <a:gd name="connsiteX58" fmla="*/ 78581 w 1109662"/>
              <a:gd name="connsiteY58" fmla="*/ 692943 h 1016793"/>
              <a:gd name="connsiteX59" fmla="*/ 0 w 1109662"/>
              <a:gd name="connsiteY59" fmla="*/ 678656 h 1016793"/>
              <a:gd name="connsiteX60" fmla="*/ 7144 w 1109662"/>
              <a:gd name="connsiteY60" fmla="*/ 654843 h 1016793"/>
              <a:gd name="connsiteX61" fmla="*/ 28575 w 1109662"/>
              <a:gd name="connsiteY61" fmla="*/ 569118 h 1016793"/>
              <a:gd name="connsiteX62" fmla="*/ 19050 w 1109662"/>
              <a:gd name="connsiteY62" fmla="*/ 407193 h 1016793"/>
              <a:gd name="connsiteX63" fmla="*/ 26194 w 1109662"/>
              <a:gd name="connsiteY63" fmla="*/ 388143 h 1016793"/>
              <a:gd name="connsiteX64" fmla="*/ 78581 w 1109662"/>
              <a:gd name="connsiteY64" fmla="*/ 333375 h 1016793"/>
              <a:gd name="connsiteX65" fmla="*/ 107156 w 1109662"/>
              <a:gd name="connsiteY65" fmla="*/ 319087 h 1016793"/>
              <a:gd name="connsiteX66" fmla="*/ 76200 w 1109662"/>
              <a:gd name="connsiteY66" fmla="*/ 273843 h 1016793"/>
              <a:gd name="connsiteX67" fmla="*/ 123825 w 1109662"/>
              <a:gd name="connsiteY67" fmla="*/ 223837 h 1016793"/>
              <a:gd name="connsiteX68" fmla="*/ 147637 w 1109662"/>
              <a:gd name="connsiteY68" fmla="*/ 226218 h 1016793"/>
              <a:gd name="connsiteX69" fmla="*/ 190500 w 1109662"/>
              <a:gd name="connsiteY69" fmla="*/ 257175 h 1016793"/>
              <a:gd name="connsiteX70" fmla="*/ 259556 w 1109662"/>
              <a:gd name="connsiteY70" fmla="*/ 254793 h 1016793"/>
              <a:gd name="connsiteX71" fmla="*/ 330994 w 1109662"/>
              <a:gd name="connsiteY71" fmla="*/ 226218 h 1016793"/>
              <a:gd name="connsiteX72" fmla="*/ 366712 w 1109662"/>
              <a:gd name="connsiteY72" fmla="*/ 142875 h 101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109662" h="1016793">
                <a:moveTo>
                  <a:pt x="366712" y="142875"/>
                </a:moveTo>
                <a:lnTo>
                  <a:pt x="400050" y="178593"/>
                </a:lnTo>
                <a:lnTo>
                  <a:pt x="459581" y="140493"/>
                </a:lnTo>
                <a:lnTo>
                  <a:pt x="566737" y="116681"/>
                </a:lnTo>
                <a:lnTo>
                  <a:pt x="516731" y="0"/>
                </a:lnTo>
                <a:lnTo>
                  <a:pt x="564356" y="19050"/>
                </a:lnTo>
                <a:lnTo>
                  <a:pt x="607219" y="66675"/>
                </a:lnTo>
                <a:lnTo>
                  <a:pt x="664369" y="92868"/>
                </a:lnTo>
                <a:lnTo>
                  <a:pt x="747712" y="69056"/>
                </a:lnTo>
                <a:lnTo>
                  <a:pt x="773906" y="140493"/>
                </a:lnTo>
                <a:lnTo>
                  <a:pt x="864394" y="166687"/>
                </a:lnTo>
                <a:lnTo>
                  <a:pt x="862012" y="204787"/>
                </a:lnTo>
                <a:lnTo>
                  <a:pt x="945356" y="197643"/>
                </a:lnTo>
                <a:lnTo>
                  <a:pt x="976312" y="261937"/>
                </a:lnTo>
                <a:lnTo>
                  <a:pt x="1050131" y="245268"/>
                </a:lnTo>
                <a:lnTo>
                  <a:pt x="1042987" y="328612"/>
                </a:lnTo>
                <a:cubicBezTo>
                  <a:pt x="1067431" y="336760"/>
                  <a:pt x="1056889" y="335756"/>
                  <a:pt x="1073944" y="335756"/>
                </a:cubicBezTo>
                <a:lnTo>
                  <a:pt x="1109662" y="366712"/>
                </a:lnTo>
                <a:lnTo>
                  <a:pt x="1059656" y="366712"/>
                </a:lnTo>
                <a:lnTo>
                  <a:pt x="1059656" y="457200"/>
                </a:lnTo>
                <a:lnTo>
                  <a:pt x="1054894" y="478631"/>
                </a:lnTo>
                <a:lnTo>
                  <a:pt x="1019175" y="507206"/>
                </a:lnTo>
                <a:lnTo>
                  <a:pt x="990600" y="519112"/>
                </a:lnTo>
                <a:lnTo>
                  <a:pt x="940594" y="492918"/>
                </a:lnTo>
                <a:lnTo>
                  <a:pt x="919162" y="561975"/>
                </a:lnTo>
                <a:lnTo>
                  <a:pt x="831056" y="628650"/>
                </a:lnTo>
                <a:lnTo>
                  <a:pt x="776287" y="654843"/>
                </a:lnTo>
                <a:lnTo>
                  <a:pt x="781050" y="716756"/>
                </a:lnTo>
                <a:lnTo>
                  <a:pt x="711994" y="716756"/>
                </a:lnTo>
                <a:cubicBezTo>
                  <a:pt x="701662" y="714689"/>
                  <a:pt x="690917" y="713564"/>
                  <a:pt x="681037" y="709612"/>
                </a:cubicBezTo>
                <a:cubicBezTo>
                  <a:pt x="679389" y="708953"/>
                  <a:pt x="677862" y="708025"/>
                  <a:pt x="676275" y="707231"/>
                </a:cubicBezTo>
                <a:lnTo>
                  <a:pt x="631031" y="654843"/>
                </a:lnTo>
                <a:lnTo>
                  <a:pt x="611981" y="704850"/>
                </a:lnTo>
                <a:lnTo>
                  <a:pt x="635794" y="781050"/>
                </a:lnTo>
                <a:lnTo>
                  <a:pt x="588169" y="783431"/>
                </a:lnTo>
                <a:lnTo>
                  <a:pt x="550069" y="814387"/>
                </a:lnTo>
                <a:lnTo>
                  <a:pt x="495300" y="814387"/>
                </a:lnTo>
                <a:lnTo>
                  <a:pt x="440531" y="828675"/>
                </a:lnTo>
                <a:lnTo>
                  <a:pt x="433387" y="862012"/>
                </a:lnTo>
                <a:lnTo>
                  <a:pt x="388144" y="857250"/>
                </a:lnTo>
                <a:lnTo>
                  <a:pt x="350044" y="940593"/>
                </a:lnTo>
                <a:cubicBezTo>
                  <a:pt x="314253" y="944571"/>
                  <a:pt x="342124" y="941080"/>
                  <a:pt x="314325" y="945356"/>
                </a:cubicBezTo>
                <a:cubicBezTo>
                  <a:pt x="308778" y="946209"/>
                  <a:pt x="297656" y="947737"/>
                  <a:pt x="297656" y="947737"/>
                </a:cubicBezTo>
                <a:lnTo>
                  <a:pt x="290512" y="973931"/>
                </a:lnTo>
                <a:lnTo>
                  <a:pt x="264319" y="1000125"/>
                </a:lnTo>
                <a:lnTo>
                  <a:pt x="245269" y="1016793"/>
                </a:lnTo>
                <a:lnTo>
                  <a:pt x="230981" y="997743"/>
                </a:lnTo>
                <a:cubicBezTo>
                  <a:pt x="233362" y="991393"/>
                  <a:pt x="235807" y="985067"/>
                  <a:pt x="238125" y="978693"/>
                </a:cubicBezTo>
                <a:cubicBezTo>
                  <a:pt x="238983" y="976334"/>
                  <a:pt x="240151" y="974035"/>
                  <a:pt x="240506" y="971550"/>
                </a:cubicBezTo>
                <a:cubicBezTo>
                  <a:pt x="240955" y="968407"/>
                  <a:pt x="240506" y="965200"/>
                  <a:pt x="240506" y="962025"/>
                </a:cubicBezTo>
                <a:lnTo>
                  <a:pt x="242887" y="933450"/>
                </a:lnTo>
                <a:lnTo>
                  <a:pt x="190500" y="912018"/>
                </a:lnTo>
                <a:lnTo>
                  <a:pt x="176212" y="831056"/>
                </a:lnTo>
                <a:lnTo>
                  <a:pt x="121444" y="864393"/>
                </a:lnTo>
                <a:lnTo>
                  <a:pt x="102394" y="895350"/>
                </a:lnTo>
                <a:lnTo>
                  <a:pt x="73819" y="866775"/>
                </a:lnTo>
                <a:lnTo>
                  <a:pt x="76200" y="842962"/>
                </a:lnTo>
                <a:lnTo>
                  <a:pt x="76200" y="781050"/>
                </a:lnTo>
                <a:cubicBezTo>
                  <a:pt x="76994" y="751681"/>
                  <a:pt x="77787" y="722312"/>
                  <a:pt x="78581" y="692943"/>
                </a:cubicBezTo>
                <a:lnTo>
                  <a:pt x="0" y="678656"/>
                </a:lnTo>
                <a:lnTo>
                  <a:pt x="7144" y="654843"/>
                </a:lnTo>
                <a:lnTo>
                  <a:pt x="28575" y="569118"/>
                </a:lnTo>
                <a:lnTo>
                  <a:pt x="19050" y="407193"/>
                </a:lnTo>
                <a:lnTo>
                  <a:pt x="26194" y="388143"/>
                </a:lnTo>
                <a:lnTo>
                  <a:pt x="78581" y="333375"/>
                </a:lnTo>
                <a:lnTo>
                  <a:pt x="107156" y="319087"/>
                </a:lnTo>
                <a:lnTo>
                  <a:pt x="76200" y="273843"/>
                </a:lnTo>
                <a:lnTo>
                  <a:pt x="123825" y="223837"/>
                </a:lnTo>
                <a:lnTo>
                  <a:pt x="147637" y="226218"/>
                </a:lnTo>
                <a:lnTo>
                  <a:pt x="190500" y="257175"/>
                </a:lnTo>
                <a:lnTo>
                  <a:pt x="259556" y="254793"/>
                </a:lnTo>
                <a:lnTo>
                  <a:pt x="330994" y="226218"/>
                </a:lnTo>
                <a:lnTo>
                  <a:pt x="366712" y="142875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0" name="Freeform 54"/>
          <p:cNvSpPr/>
          <p:nvPr/>
        </p:nvSpPr>
        <p:spPr bwMode="auto">
          <a:xfrm>
            <a:off x="2643618" y="4779943"/>
            <a:ext cx="1334600" cy="1139732"/>
          </a:xfrm>
          <a:custGeom>
            <a:avLst/>
            <a:gdLst>
              <a:gd name="connsiteX0" fmla="*/ 1378744 w 1383507"/>
              <a:gd name="connsiteY0" fmla="*/ 735806 h 1090613"/>
              <a:gd name="connsiteX1" fmla="*/ 1383507 w 1383507"/>
              <a:gd name="connsiteY1" fmla="*/ 907256 h 1090613"/>
              <a:gd name="connsiteX2" fmla="*/ 1350169 w 1383507"/>
              <a:gd name="connsiteY2" fmla="*/ 1004888 h 1090613"/>
              <a:gd name="connsiteX3" fmla="*/ 1254919 w 1383507"/>
              <a:gd name="connsiteY3" fmla="*/ 1038225 h 1090613"/>
              <a:gd name="connsiteX4" fmla="*/ 1226344 w 1383507"/>
              <a:gd name="connsiteY4" fmla="*/ 1023938 h 1090613"/>
              <a:gd name="connsiteX5" fmla="*/ 1207294 w 1383507"/>
              <a:gd name="connsiteY5" fmla="*/ 1090613 h 1090613"/>
              <a:gd name="connsiteX6" fmla="*/ 1131094 w 1383507"/>
              <a:gd name="connsiteY6" fmla="*/ 1083469 h 1090613"/>
              <a:gd name="connsiteX7" fmla="*/ 1112044 w 1383507"/>
              <a:gd name="connsiteY7" fmla="*/ 1057275 h 1090613"/>
              <a:gd name="connsiteX8" fmla="*/ 1038225 w 1383507"/>
              <a:gd name="connsiteY8" fmla="*/ 1076325 h 1090613"/>
              <a:gd name="connsiteX9" fmla="*/ 1050132 w 1383507"/>
              <a:gd name="connsiteY9" fmla="*/ 1009650 h 1090613"/>
              <a:gd name="connsiteX10" fmla="*/ 926307 w 1383507"/>
              <a:gd name="connsiteY10" fmla="*/ 983456 h 1090613"/>
              <a:gd name="connsiteX11" fmla="*/ 828675 w 1383507"/>
              <a:gd name="connsiteY11" fmla="*/ 1012031 h 1090613"/>
              <a:gd name="connsiteX12" fmla="*/ 804863 w 1383507"/>
              <a:gd name="connsiteY12" fmla="*/ 969169 h 1090613"/>
              <a:gd name="connsiteX13" fmla="*/ 778669 w 1383507"/>
              <a:gd name="connsiteY13" fmla="*/ 919163 h 1090613"/>
              <a:gd name="connsiteX14" fmla="*/ 738188 w 1383507"/>
              <a:gd name="connsiteY14" fmla="*/ 909638 h 1090613"/>
              <a:gd name="connsiteX15" fmla="*/ 721519 w 1383507"/>
              <a:gd name="connsiteY15" fmla="*/ 859631 h 1090613"/>
              <a:gd name="connsiteX16" fmla="*/ 673894 w 1383507"/>
              <a:gd name="connsiteY16" fmla="*/ 795338 h 1090613"/>
              <a:gd name="connsiteX17" fmla="*/ 650082 w 1383507"/>
              <a:gd name="connsiteY17" fmla="*/ 783431 h 1090613"/>
              <a:gd name="connsiteX18" fmla="*/ 650082 w 1383507"/>
              <a:gd name="connsiteY18" fmla="*/ 838200 h 1090613"/>
              <a:gd name="connsiteX19" fmla="*/ 628650 w 1383507"/>
              <a:gd name="connsiteY19" fmla="*/ 883444 h 1090613"/>
              <a:gd name="connsiteX20" fmla="*/ 535782 w 1383507"/>
              <a:gd name="connsiteY20" fmla="*/ 895350 h 1090613"/>
              <a:gd name="connsiteX21" fmla="*/ 378619 w 1383507"/>
              <a:gd name="connsiteY21" fmla="*/ 923925 h 1090613"/>
              <a:gd name="connsiteX22" fmla="*/ 316707 w 1383507"/>
              <a:gd name="connsiteY22" fmla="*/ 942975 h 1090613"/>
              <a:gd name="connsiteX23" fmla="*/ 216694 w 1383507"/>
              <a:gd name="connsiteY23" fmla="*/ 895350 h 1090613"/>
              <a:gd name="connsiteX24" fmla="*/ 161925 w 1383507"/>
              <a:gd name="connsiteY24" fmla="*/ 890588 h 1090613"/>
              <a:gd name="connsiteX25" fmla="*/ 140494 w 1383507"/>
              <a:gd name="connsiteY25" fmla="*/ 888206 h 1090613"/>
              <a:gd name="connsiteX26" fmla="*/ 104775 w 1383507"/>
              <a:gd name="connsiteY26" fmla="*/ 842963 h 1090613"/>
              <a:gd name="connsiteX27" fmla="*/ 45244 w 1383507"/>
              <a:gd name="connsiteY27" fmla="*/ 773906 h 1090613"/>
              <a:gd name="connsiteX28" fmla="*/ 78582 w 1383507"/>
              <a:gd name="connsiteY28" fmla="*/ 733425 h 1090613"/>
              <a:gd name="connsiteX29" fmla="*/ 123825 w 1383507"/>
              <a:gd name="connsiteY29" fmla="*/ 702469 h 1090613"/>
              <a:gd name="connsiteX30" fmla="*/ 54769 w 1383507"/>
              <a:gd name="connsiteY30" fmla="*/ 654844 h 1090613"/>
              <a:gd name="connsiteX31" fmla="*/ 33338 w 1383507"/>
              <a:gd name="connsiteY31" fmla="*/ 676275 h 1090613"/>
              <a:gd name="connsiteX32" fmla="*/ 47625 w 1383507"/>
              <a:gd name="connsiteY32" fmla="*/ 692944 h 1090613"/>
              <a:gd name="connsiteX33" fmla="*/ 52388 w 1383507"/>
              <a:gd name="connsiteY33" fmla="*/ 702469 h 1090613"/>
              <a:gd name="connsiteX34" fmla="*/ 38100 w 1383507"/>
              <a:gd name="connsiteY34" fmla="*/ 714375 h 1090613"/>
              <a:gd name="connsiteX35" fmla="*/ 14288 w 1383507"/>
              <a:gd name="connsiteY35" fmla="*/ 740569 h 1090613"/>
              <a:gd name="connsiteX36" fmla="*/ 11907 w 1383507"/>
              <a:gd name="connsiteY36" fmla="*/ 678656 h 1090613"/>
              <a:gd name="connsiteX37" fmla="*/ 0 w 1383507"/>
              <a:gd name="connsiteY37" fmla="*/ 592931 h 1090613"/>
              <a:gd name="connsiteX38" fmla="*/ 50007 w 1383507"/>
              <a:gd name="connsiteY38" fmla="*/ 585788 h 1090613"/>
              <a:gd name="connsiteX39" fmla="*/ 57150 w 1383507"/>
              <a:gd name="connsiteY39" fmla="*/ 531019 h 1090613"/>
              <a:gd name="connsiteX40" fmla="*/ 123825 w 1383507"/>
              <a:gd name="connsiteY40" fmla="*/ 454819 h 1090613"/>
              <a:gd name="connsiteX41" fmla="*/ 78582 w 1383507"/>
              <a:gd name="connsiteY41" fmla="*/ 450056 h 1090613"/>
              <a:gd name="connsiteX42" fmla="*/ 66675 w 1383507"/>
              <a:gd name="connsiteY42" fmla="*/ 419100 h 1090613"/>
              <a:gd name="connsiteX43" fmla="*/ 159544 w 1383507"/>
              <a:gd name="connsiteY43" fmla="*/ 333375 h 1090613"/>
              <a:gd name="connsiteX44" fmla="*/ 295275 w 1383507"/>
              <a:gd name="connsiteY44" fmla="*/ 188119 h 1090613"/>
              <a:gd name="connsiteX45" fmla="*/ 302419 w 1383507"/>
              <a:gd name="connsiteY45" fmla="*/ 121444 h 1090613"/>
              <a:gd name="connsiteX46" fmla="*/ 454819 w 1383507"/>
              <a:gd name="connsiteY46" fmla="*/ 33338 h 1090613"/>
              <a:gd name="connsiteX47" fmla="*/ 569119 w 1383507"/>
              <a:gd name="connsiteY47" fmla="*/ 0 h 1090613"/>
              <a:gd name="connsiteX48" fmla="*/ 602457 w 1383507"/>
              <a:gd name="connsiteY48" fmla="*/ 26194 h 1090613"/>
              <a:gd name="connsiteX49" fmla="*/ 597694 w 1383507"/>
              <a:gd name="connsiteY49" fmla="*/ 102394 h 1090613"/>
              <a:gd name="connsiteX50" fmla="*/ 623888 w 1383507"/>
              <a:gd name="connsiteY50" fmla="*/ 100013 h 1090613"/>
              <a:gd name="connsiteX51" fmla="*/ 652463 w 1383507"/>
              <a:gd name="connsiteY51" fmla="*/ 73819 h 1090613"/>
              <a:gd name="connsiteX52" fmla="*/ 683419 w 1383507"/>
              <a:gd name="connsiteY52" fmla="*/ 97631 h 1090613"/>
              <a:gd name="connsiteX53" fmla="*/ 773907 w 1383507"/>
              <a:gd name="connsiteY53" fmla="*/ 21431 h 1090613"/>
              <a:gd name="connsiteX54" fmla="*/ 797719 w 1383507"/>
              <a:gd name="connsiteY54" fmla="*/ 30956 h 1090613"/>
              <a:gd name="connsiteX55" fmla="*/ 812007 w 1383507"/>
              <a:gd name="connsiteY55" fmla="*/ 80963 h 1090613"/>
              <a:gd name="connsiteX56" fmla="*/ 890588 w 1383507"/>
              <a:gd name="connsiteY56" fmla="*/ 119063 h 1090613"/>
              <a:gd name="connsiteX57" fmla="*/ 945357 w 1383507"/>
              <a:gd name="connsiteY57" fmla="*/ 147638 h 1090613"/>
              <a:gd name="connsiteX58" fmla="*/ 969169 w 1383507"/>
              <a:gd name="connsiteY58" fmla="*/ 109538 h 1090613"/>
              <a:gd name="connsiteX59" fmla="*/ 985838 w 1383507"/>
              <a:gd name="connsiteY59" fmla="*/ 135731 h 1090613"/>
              <a:gd name="connsiteX60" fmla="*/ 966788 w 1383507"/>
              <a:gd name="connsiteY60" fmla="*/ 173831 h 1090613"/>
              <a:gd name="connsiteX61" fmla="*/ 985838 w 1383507"/>
              <a:gd name="connsiteY61" fmla="*/ 197644 h 1090613"/>
              <a:gd name="connsiteX62" fmla="*/ 1014413 w 1383507"/>
              <a:gd name="connsiteY62" fmla="*/ 190500 h 1090613"/>
              <a:gd name="connsiteX63" fmla="*/ 1085850 w 1383507"/>
              <a:gd name="connsiteY63" fmla="*/ 209550 h 1090613"/>
              <a:gd name="connsiteX64" fmla="*/ 1147763 w 1383507"/>
              <a:gd name="connsiteY64" fmla="*/ 200025 h 1090613"/>
              <a:gd name="connsiteX65" fmla="*/ 1152525 w 1383507"/>
              <a:gd name="connsiteY65" fmla="*/ 228600 h 1090613"/>
              <a:gd name="connsiteX66" fmla="*/ 1154907 w 1383507"/>
              <a:gd name="connsiteY66" fmla="*/ 261938 h 1090613"/>
              <a:gd name="connsiteX67" fmla="*/ 1128713 w 1383507"/>
              <a:gd name="connsiteY67" fmla="*/ 314325 h 1090613"/>
              <a:gd name="connsiteX68" fmla="*/ 1112044 w 1383507"/>
              <a:gd name="connsiteY68" fmla="*/ 392906 h 1090613"/>
              <a:gd name="connsiteX69" fmla="*/ 1183482 w 1383507"/>
              <a:gd name="connsiteY69" fmla="*/ 390525 h 1090613"/>
              <a:gd name="connsiteX70" fmla="*/ 1209675 w 1383507"/>
              <a:gd name="connsiteY70" fmla="*/ 373856 h 1090613"/>
              <a:gd name="connsiteX71" fmla="*/ 1228725 w 1383507"/>
              <a:gd name="connsiteY71" fmla="*/ 381000 h 1090613"/>
              <a:gd name="connsiteX72" fmla="*/ 1212057 w 1383507"/>
              <a:gd name="connsiteY72" fmla="*/ 457200 h 1090613"/>
              <a:gd name="connsiteX73" fmla="*/ 1178719 w 1383507"/>
              <a:gd name="connsiteY73" fmla="*/ 476250 h 1090613"/>
              <a:gd name="connsiteX74" fmla="*/ 1190625 w 1383507"/>
              <a:gd name="connsiteY74" fmla="*/ 497681 h 1090613"/>
              <a:gd name="connsiteX75" fmla="*/ 1212057 w 1383507"/>
              <a:gd name="connsiteY75" fmla="*/ 528638 h 1090613"/>
              <a:gd name="connsiteX76" fmla="*/ 1223963 w 1383507"/>
              <a:gd name="connsiteY76" fmla="*/ 500063 h 1090613"/>
              <a:gd name="connsiteX77" fmla="*/ 1257300 w 1383507"/>
              <a:gd name="connsiteY77" fmla="*/ 538163 h 1090613"/>
              <a:gd name="connsiteX78" fmla="*/ 1290638 w 1383507"/>
              <a:gd name="connsiteY78" fmla="*/ 528638 h 1090613"/>
              <a:gd name="connsiteX79" fmla="*/ 1295400 w 1383507"/>
              <a:gd name="connsiteY79" fmla="*/ 642938 h 1090613"/>
              <a:gd name="connsiteX80" fmla="*/ 1290638 w 1383507"/>
              <a:gd name="connsiteY80" fmla="*/ 709613 h 1090613"/>
              <a:gd name="connsiteX81" fmla="*/ 1378744 w 1383507"/>
              <a:gd name="connsiteY81" fmla="*/ 735806 h 109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383507" h="1090613">
                <a:moveTo>
                  <a:pt x="1378744" y="735806"/>
                </a:moveTo>
                <a:lnTo>
                  <a:pt x="1383507" y="907256"/>
                </a:lnTo>
                <a:lnTo>
                  <a:pt x="1350169" y="1004888"/>
                </a:lnTo>
                <a:lnTo>
                  <a:pt x="1254919" y="1038225"/>
                </a:lnTo>
                <a:lnTo>
                  <a:pt x="1226344" y="1023938"/>
                </a:lnTo>
                <a:lnTo>
                  <a:pt x="1207294" y="1090613"/>
                </a:lnTo>
                <a:lnTo>
                  <a:pt x="1131094" y="1083469"/>
                </a:lnTo>
                <a:lnTo>
                  <a:pt x="1112044" y="1057275"/>
                </a:lnTo>
                <a:lnTo>
                  <a:pt x="1038225" y="1076325"/>
                </a:lnTo>
                <a:lnTo>
                  <a:pt x="1050132" y="1009650"/>
                </a:lnTo>
                <a:lnTo>
                  <a:pt x="926307" y="983456"/>
                </a:lnTo>
                <a:lnTo>
                  <a:pt x="828675" y="1012031"/>
                </a:lnTo>
                <a:lnTo>
                  <a:pt x="804863" y="969169"/>
                </a:lnTo>
                <a:lnTo>
                  <a:pt x="778669" y="919163"/>
                </a:lnTo>
                <a:lnTo>
                  <a:pt x="738188" y="909638"/>
                </a:lnTo>
                <a:lnTo>
                  <a:pt x="721519" y="859631"/>
                </a:lnTo>
                <a:lnTo>
                  <a:pt x="673894" y="795338"/>
                </a:lnTo>
                <a:lnTo>
                  <a:pt x="650082" y="783431"/>
                </a:lnTo>
                <a:lnTo>
                  <a:pt x="650082" y="838200"/>
                </a:lnTo>
                <a:lnTo>
                  <a:pt x="628650" y="883444"/>
                </a:lnTo>
                <a:lnTo>
                  <a:pt x="535782" y="895350"/>
                </a:lnTo>
                <a:lnTo>
                  <a:pt x="378619" y="923925"/>
                </a:lnTo>
                <a:lnTo>
                  <a:pt x="316707" y="942975"/>
                </a:lnTo>
                <a:lnTo>
                  <a:pt x="216694" y="895350"/>
                </a:lnTo>
                <a:cubicBezTo>
                  <a:pt x="166315" y="891992"/>
                  <a:pt x="197253" y="894745"/>
                  <a:pt x="161925" y="890588"/>
                </a:cubicBezTo>
                <a:lnTo>
                  <a:pt x="140494" y="888206"/>
                </a:lnTo>
                <a:lnTo>
                  <a:pt x="104775" y="842963"/>
                </a:lnTo>
                <a:lnTo>
                  <a:pt x="45244" y="773906"/>
                </a:lnTo>
                <a:lnTo>
                  <a:pt x="78582" y="733425"/>
                </a:lnTo>
                <a:lnTo>
                  <a:pt x="123825" y="702469"/>
                </a:lnTo>
                <a:lnTo>
                  <a:pt x="54769" y="654844"/>
                </a:lnTo>
                <a:lnTo>
                  <a:pt x="33338" y="676275"/>
                </a:lnTo>
                <a:cubicBezTo>
                  <a:pt x="38100" y="681831"/>
                  <a:pt x="43321" y="687026"/>
                  <a:pt x="47625" y="692944"/>
                </a:cubicBezTo>
                <a:cubicBezTo>
                  <a:pt x="49713" y="695815"/>
                  <a:pt x="52388" y="702469"/>
                  <a:pt x="52388" y="702469"/>
                </a:cubicBezTo>
                <a:lnTo>
                  <a:pt x="38100" y="714375"/>
                </a:lnTo>
                <a:lnTo>
                  <a:pt x="14288" y="740569"/>
                </a:lnTo>
                <a:cubicBezTo>
                  <a:pt x="13494" y="719931"/>
                  <a:pt x="12701" y="699294"/>
                  <a:pt x="11907" y="678656"/>
                </a:cubicBezTo>
                <a:lnTo>
                  <a:pt x="0" y="592931"/>
                </a:lnTo>
                <a:lnTo>
                  <a:pt x="50007" y="585788"/>
                </a:lnTo>
                <a:lnTo>
                  <a:pt x="57150" y="531019"/>
                </a:lnTo>
                <a:lnTo>
                  <a:pt x="123825" y="454819"/>
                </a:lnTo>
                <a:lnTo>
                  <a:pt x="78582" y="450056"/>
                </a:lnTo>
                <a:lnTo>
                  <a:pt x="66675" y="419100"/>
                </a:lnTo>
                <a:lnTo>
                  <a:pt x="159544" y="333375"/>
                </a:lnTo>
                <a:lnTo>
                  <a:pt x="295275" y="188119"/>
                </a:lnTo>
                <a:lnTo>
                  <a:pt x="302419" y="121444"/>
                </a:lnTo>
                <a:lnTo>
                  <a:pt x="454819" y="33338"/>
                </a:lnTo>
                <a:lnTo>
                  <a:pt x="569119" y="0"/>
                </a:lnTo>
                <a:lnTo>
                  <a:pt x="602457" y="26194"/>
                </a:lnTo>
                <a:lnTo>
                  <a:pt x="597694" y="102394"/>
                </a:lnTo>
                <a:cubicBezTo>
                  <a:pt x="620703" y="99838"/>
                  <a:pt x="611937" y="100013"/>
                  <a:pt x="623888" y="100013"/>
                </a:cubicBezTo>
                <a:lnTo>
                  <a:pt x="652463" y="73819"/>
                </a:lnTo>
                <a:lnTo>
                  <a:pt x="683419" y="97631"/>
                </a:lnTo>
                <a:lnTo>
                  <a:pt x="773907" y="21431"/>
                </a:lnTo>
                <a:lnTo>
                  <a:pt x="797719" y="30956"/>
                </a:lnTo>
                <a:lnTo>
                  <a:pt x="812007" y="80963"/>
                </a:lnTo>
                <a:lnTo>
                  <a:pt x="890588" y="119063"/>
                </a:lnTo>
                <a:lnTo>
                  <a:pt x="945357" y="147638"/>
                </a:lnTo>
                <a:lnTo>
                  <a:pt x="969169" y="109538"/>
                </a:lnTo>
                <a:lnTo>
                  <a:pt x="985838" y="135731"/>
                </a:lnTo>
                <a:lnTo>
                  <a:pt x="966788" y="173831"/>
                </a:lnTo>
                <a:lnTo>
                  <a:pt x="985838" y="197644"/>
                </a:lnTo>
                <a:lnTo>
                  <a:pt x="1014413" y="190500"/>
                </a:lnTo>
                <a:lnTo>
                  <a:pt x="1085850" y="209550"/>
                </a:lnTo>
                <a:lnTo>
                  <a:pt x="1147763" y="200025"/>
                </a:lnTo>
                <a:lnTo>
                  <a:pt x="1152525" y="228600"/>
                </a:lnTo>
                <a:lnTo>
                  <a:pt x="1154907" y="261938"/>
                </a:lnTo>
                <a:lnTo>
                  <a:pt x="1128713" y="314325"/>
                </a:lnTo>
                <a:lnTo>
                  <a:pt x="1112044" y="392906"/>
                </a:lnTo>
                <a:lnTo>
                  <a:pt x="1183482" y="390525"/>
                </a:lnTo>
                <a:lnTo>
                  <a:pt x="1209675" y="373856"/>
                </a:lnTo>
                <a:lnTo>
                  <a:pt x="1228725" y="381000"/>
                </a:lnTo>
                <a:lnTo>
                  <a:pt x="1212057" y="457200"/>
                </a:lnTo>
                <a:lnTo>
                  <a:pt x="1178719" y="476250"/>
                </a:lnTo>
                <a:cubicBezTo>
                  <a:pt x="1188746" y="496304"/>
                  <a:pt x="1183224" y="490280"/>
                  <a:pt x="1190625" y="497681"/>
                </a:cubicBezTo>
                <a:lnTo>
                  <a:pt x="1212057" y="528638"/>
                </a:lnTo>
                <a:lnTo>
                  <a:pt x="1223963" y="500063"/>
                </a:lnTo>
                <a:lnTo>
                  <a:pt x="1257300" y="538163"/>
                </a:lnTo>
                <a:lnTo>
                  <a:pt x="1290638" y="528638"/>
                </a:lnTo>
                <a:lnTo>
                  <a:pt x="1295400" y="642938"/>
                </a:lnTo>
                <a:lnTo>
                  <a:pt x="1290638" y="709613"/>
                </a:lnTo>
                <a:lnTo>
                  <a:pt x="1378744" y="735806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1" name="Freeform 55"/>
          <p:cNvSpPr/>
          <p:nvPr/>
        </p:nvSpPr>
        <p:spPr bwMode="auto">
          <a:xfrm>
            <a:off x="3036417" y="3779568"/>
            <a:ext cx="1270281" cy="1769320"/>
          </a:xfrm>
          <a:custGeom>
            <a:avLst/>
            <a:gdLst>
              <a:gd name="connsiteX0" fmla="*/ 159544 w 1316831"/>
              <a:gd name="connsiteY0" fmla="*/ 971550 h 1693068"/>
              <a:gd name="connsiteX1" fmla="*/ 121444 w 1316831"/>
              <a:gd name="connsiteY1" fmla="*/ 921543 h 1693068"/>
              <a:gd name="connsiteX2" fmla="*/ 154781 w 1316831"/>
              <a:gd name="connsiteY2" fmla="*/ 881062 h 1693068"/>
              <a:gd name="connsiteX3" fmla="*/ 188119 w 1316831"/>
              <a:gd name="connsiteY3" fmla="*/ 833437 h 1693068"/>
              <a:gd name="connsiteX4" fmla="*/ 142875 w 1316831"/>
              <a:gd name="connsiteY4" fmla="*/ 773906 h 1693068"/>
              <a:gd name="connsiteX5" fmla="*/ 154781 w 1316831"/>
              <a:gd name="connsiteY5" fmla="*/ 747712 h 1693068"/>
              <a:gd name="connsiteX6" fmla="*/ 166688 w 1316831"/>
              <a:gd name="connsiteY6" fmla="*/ 704850 h 1693068"/>
              <a:gd name="connsiteX7" fmla="*/ 159544 w 1316831"/>
              <a:gd name="connsiteY7" fmla="*/ 683418 h 1693068"/>
              <a:gd name="connsiteX8" fmla="*/ 147638 w 1316831"/>
              <a:gd name="connsiteY8" fmla="*/ 633412 h 1693068"/>
              <a:gd name="connsiteX9" fmla="*/ 209550 w 1316831"/>
              <a:gd name="connsiteY9" fmla="*/ 619125 h 1693068"/>
              <a:gd name="connsiteX10" fmla="*/ 202406 w 1316831"/>
              <a:gd name="connsiteY10" fmla="*/ 600075 h 1693068"/>
              <a:gd name="connsiteX11" fmla="*/ 200025 w 1316831"/>
              <a:gd name="connsiteY11" fmla="*/ 585787 h 1693068"/>
              <a:gd name="connsiteX12" fmla="*/ 185738 w 1316831"/>
              <a:gd name="connsiteY12" fmla="*/ 566737 h 1693068"/>
              <a:gd name="connsiteX13" fmla="*/ 219075 w 1316831"/>
              <a:gd name="connsiteY13" fmla="*/ 561975 h 1693068"/>
              <a:gd name="connsiteX14" fmla="*/ 219075 w 1316831"/>
              <a:gd name="connsiteY14" fmla="*/ 495300 h 1693068"/>
              <a:gd name="connsiteX15" fmla="*/ 164306 w 1316831"/>
              <a:gd name="connsiteY15" fmla="*/ 481012 h 1693068"/>
              <a:gd name="connsiteX16" fmla="*/ 152400 w 1316831"/>
              <a:gd name="connsiteY16" fmla="*/ 407193 h 1693068"/>
              <a:gd name="connsiteX17" fmla="*/ 197644 w 1316831"/>
              <a:gd name="connsiteY17" fmla="*/ 419100 h 1693068"/>
              <a:gd name="connsiteX18" fmla="*/ 235744 w 1316831"/>
              <a:gd name="connsiteY18" fmla="*/ 359568 h 1693068"/>
              <a:gd name="connsiteX19" fmla="*/ 188119 w 1316831"/>
              <a:gd name="connsiteY19" fmla="*/ 347662 h 1693068"/>
              <a:gd name="connsiteX20" fmla="*/ 171450 w 1316831"/>
              <a:gd name="connsiteY20" fmla="*/ 309562 h 1693068"/>
              <a:gd name="connsiteX21" fmla="*/ 33338 w 1316831"/>
              <a:gd name="connsiteY21" fmla="*/ 347662 h 1693068"/>
              <a:gd name="connsiteX22" fmla="*/ 0 w 1316831"/>
              <a:gd name="connsiteY22" fmla="*/ 328612 h 1693068"/>
              <a:gd name="connsiteX23" fmla="*/ 66675 w 1316831"/>
              <a:gd name="connsiteY23" fmla="*/ 245268 h 1693068"/>
              <a:gd name="connsiteX24" fmla="*/ 78581 w 1316831"/>
              <a:gd name="connsiteY24" fmla="*/ 276225 h 1693068"/>
              <a:gd name="connsiteX25" fmla="*/ 133350 w 1316831"/>
              <a:gd name="connsiteY25" fmla="*/ 230981 h 1693068"/>
              <a:gd name="connsiteX26" fmla="*/ 140494 w 1316831"/>
              <a:gd name="connsiteY26" fmla="*/ 197643 h 1693068"/>
              <a:gd name="connsiteX27" fmla="*/ 245269 w 1316831"/>
              <a:gd name="connsiteY27" fmla="*/ 185737 h 1693068"/>
              <a:gd name="connsiteX28" fmla="*/ 314325 w 1316831"/>
              <a:gd name="connsiteY28" fmla="*/ 161925 h 1693068"/>
              <a:gd name="connsiteX29" fmla="*/ 292894 w 1316831"/>
              <a:gd name="connsiteY29" fmla="*/ 80962 h 1693068"/>
              <a:gd name="connsiteX30" fmla="*/ 385763 w 1316831"/>
              <a:gd name="connsiteY30" fmla="*/ 135731 h 1693068"/>
              <a:gd name="connsiteX31" fmla="*/ 452438 w 1316831"/>
              <a:gd name="connsiteY31" fmla="*/ 152400 h 1693068"/>
              <a:gd name="connsiteX32" fmla="*/ 564356 w 1316831"/>
              <a:gd name="connsiteY32" fmla="*/ 154781 h 1693068"/>
              <a:gd name="connsiteX33" fmla="*/ 619125 w 1316831"/>
              <a:gd name="connsiteY33" fmla="*/ 140493 h 1693068"/>
              <a:gd name="connsiteX34" fmla="*/ 638175 w 1316831"/>
              <a:gd name="connsiteY34" fmla="*/ 195262 h 1693068"/>
              <a:gd name="connsiteX35" fmla="*/ 659606 w 1316831"/>
              <a:gd name="connsiteY35" fmla="*/ 202406 h 1693068"/>
              <a:gd name="connsiteX36" fmla="*/ 676275 w 1316831"/>
              <a:gd name="connsiteY36" fmla="*/ 204787 h 1693068"/>
              <a:gd name="connsiteX37" fmla="*/ 723900 w 1316831"/>
              <a:gd name="connsiteY37" fmla="*/ 214312 h 1693068"/>
              <a:gd name="connsiteX38" fmla="*/ 688181 w 1316831"/>
              <a:gd name="connsiteY38" fmla="*/ 269081 h 1693068"/>
              <a:gd name="connsiteX39" fmla="*/ 742950 w 1316831"/>
              <a:gd name="connsiteY39" fmla="*/ 207168 h 1693068"/>
              <a:gd name="connsiteX40" fmla="*/ 673894 w 1316831"/>
              <a:gd name="connsiteY40" fmla="*/ 142875 h 1693068"/>
              <a:gd name="connsiteX41" fmla="*/ 716756 w 1316831"/>
              <a:gd name="connsiteY41" fmla="*/ 88106 h 1693068"/>
              <a:gd name="connsiteX42" fmla="*/ 773906 w 1316831"/>
              <a:gd name="connsiteY42" fmla="*/ 66675 h 1693068"/>
              <a:gd name="connsiteX43" fmla="*/ 797719 w 1316831"/>
              <a:gd name="connsiteY43" fmla="*/ 54768 h 1693068"/>
              <a:gd name="connsiteX44" fmla="*/ 819150 w 1316831"/>
              <a:gd name="connsiteY44" fmla="*/ 0 h 1693068"/>
              <a:gd name="connsiteX45" fmla="*/ 859631 w 1316831"/>
              <a:gd name="connsiteY45" fmla="*/ 30956 h 1693068"/>
              <a:gd name="connsiteX46" fmla="*/ 907256 w 1316831"/>
              <a:gd name="connsiteY46" fmla="*/ 47625 h 1693068"/>
              <a:gd name="connsiteX47" fmla="*/ 954881 w 1316831"/>
              <a:gd name="connsiteY47" fmla="*/ 61912 h 1693068"/>
              <a:gd name="connsiteX48" fmla="*/ 942975 w 1316831"/>
              <a:gd name="connsiteY48" fmla="*/ 111918 h 1693068"/>
              <a:gd name="connsiteX49" fmla="*/ 923925 w 1316831"/>
              <a:gd name="connsiteY49" fmla="*/ 126206 h 1693068"/>
              <a:gd name="connsiteX50" fmla="*/ 921544 w 1316831"/>
              <a:gd name="connsiteY50" fmla="*/ 133350 h 1693068"/>
              <a:gd name="connsiteX51" fmla="*/ 883444 w 1316831"/>
              <a:gd name="connsiteY51" fmla="*/ 180975 h 1693068"/>
              <a:gd name="connsiteX52" fmla="*/ 850106 w 1316831"/>
              <a:gd name="connsiteY52" fmla="*/ 188118 h 1693068"/>
              <a:gd name="connsiteX53" fmla="*/ 850106 w 1316831"/>
              <a:gd name="connsiteY53" fmla="*/ 264318 h 1693068"/>
              <a:gd name="connsiteX54" fmla="*/ 857250 w 1316831"/>
              <a:gd name="connsiteY54" fmla="*/ 288131 h 1693068"/>
              <a:gd name="connsiteX55" fmla="*/ 862013 w 1316831"/>
              <a:gd name="connsiteY55" fmla="*/ 335756 h 1693068"/>
              <a:gd name="connsiteX56" fmla="*/ 819150 w 1316831"/>
              <a:gd name="connsiteY56" fmla="*/ 397668 h 1693068"/>
              <a:gd name="connsiteX57" fmla="*/ 816769 w 1316831"/>
              <a:gd name="connsiteY57" fmla="*/ 421481 h 1693068"/>
              <a:gd name="connsiteX58" fmla="*/ 809625 w 1316831"/>
              <a:gd name="connsiteY58" fmla="*/ 488156 h 1693068"/>
              <a:gd name="connsiteX59" fmla="*/ 892969 w 1316831"/>
              <a:gd name="connsiteY59" fmla="*/ 550068 h 1693068"/>
              <a:gd name="connsiteX60" fmla="*/ 900113 w 1316831"/>
              <a:gd name="connsiteY60" fmla="*/ 571500 h 1693068"/>
              <a:gd name="connsiteX61" fmla="*/ 907256 w 1316831"/>
              <a:gd name="connsiteY61" fmla="*/ 619125 h 1693068"/>
              <a:gd name="connsiteX62" fmla="*/ 890588 w 1316831"/>
              <a:gd name="connsiteY62" fmla="*/ 633412 h 1693068"/>
              <a:gd name="connsiteX63" fmla="*/ 871538 w 1316831"/>
              <a:gd name="connsiteY63" fmla="*/ 671512 h 1693068"/>
              <a:gd name="connsiteX64" fmla="*/ 885825 w 1316831"/>
              <a:gd name="connsiteY64" fmla="*/ 747712 h 1693068"/>
              <a:gd name="connsiteX65" fmla="*/ 990600 w 1316831"/>
              <a:gd name="connsiteY65" fmla="*/ 762000 h 1693068"/>
              <a:gd name="connsiteX66" fmla="*/ 1019175 w 1316831"/>
              <a:gd name="connsiteY66" fmla="*/ 742950 h 1693068"/>
              <a:gd name="connsiteX67" fmla="*/ 1035844 w 1316831"/>
              <a:gd name="connsiteY67" fmla="*/ 807243 h 1693068"/>
              <a:gd name="connsiteX68" fmla="*/ 1038225 w 1316831"/>
              <a:gd name="connsiteY68" fmla="*/ 864393 h 1693068"/>
              <a:gd name="connsiteX69" fmla="*/ 1116806 w 1316831"/>
              <a:gd name="connsiteY69" fmla="*/ 869156 h 1693068"/>
              <a:gd name="connsiteX70" fmla="*/ 1157288 w 1316831"/>
              <a:gd name="connsiteY70" fmla="*/ 892968 h 1693068"/>
              <a:gd name="connsiteX71" fmla="*/ 1102519 w 1316831"/>
              <a:gd name="connsiteY71" fmla="*/ 919162 h 1693068"/>
              <a:gd name="connsiteX72" fmla="*/ 1138238 w 1316831"/>
              <a:gd name="connsiteY72" fmla="*/ 959643 h 1693068"/>
              <a:gd name="connsiteX73" fmla="*/ 1166813 w 1316831"/>
              <a:gd name="connsiteY73" fmla="*/ 935831 h 1693068"/>
              <a:gd name="connsiteX74" fmla="*/ 1204913 w 1316831"/>
              <a:gd name="connsiteY74" fmla="*/ 962025 h 1693068"/>
              <a:gd name="connsiteX75" fmla="*/ 1264444 w 1316831"/>
              <a:gd name="connsiteY75" fmla="*/ 962025 h 1693068"/>
              <a:gd name="connsiteX76" fmla="*/ 1316831 w 1316831"/>
              <a:gd name="connsiteY76" fmla="*/ 1031081 h 1693068"/>
              <a:gd name="connsiteX77" fmla="*/ 1316831 w 1316831"/>
              <a:gd name="connsiteY77" fmla="*/ 1076325 h 1693068"/>
              <a:gd name="connsiteX78" fmla="*/ 1285875 w 1316831"/>
              <a:gd name="connsiteY78" fmla="*/ 1088231 h 1693068"/>
              <a:gd name="connsiteX79" fmla="*/ 1312069 w 1316831"/>
              <a:gd name="connsiteY79" fmla="*/ 1223962 h 1693068"/>
              <a:gd name="connsiteX80" fmla="*/ 1266825 w 1316831"/>
              <a:gd name="connsiteY80" fmla="*/ 1240631 h 1693068"/>
              <a:gd name="connsiteX81" fmla="*/ 1302544 w 1316831"/>
              <a:gd name="connsiteY81" fmla="*/ 1454943 h 1693068"/>
              <a:gd name="connsiteX82" fmla="*/ 1297781 w 1316831"/>
              <a:gd name="connsiteY82" fmla="*/ 1490662 h 1693068"/>
              <a:gd name="connsiteX83" fmla="*/ 1281113 w 1316831"/>
              <a:gd name="connsiteY83" fmla="*/ 1514475 h 1693068"/>
              <a:gd name="connsiteX84" fmla="*/ 1204913 w 1316831"/>
              <a:gd name="connsiteY84" fmla="*/ 1538287 h 1693068"/>
              <a:gd name="connsiteX85" fmla="*/ 1178719 w 1316831"/>
              <a:gd name="connsiteY85" fmla="*/ 1545431 h 1693068"/>
              <a:gd name="connsiteX86" fmla="*/ 1126331 w 1316831"/>
              <a:gd name="connsiteY86" fmla="*/ 1552575 h 1693068"/>
              <a:gd name="connsiteX87" fmla="*/ 1076325 w 1316831"/>
              <a:gd name="connsiteY87" fmla="*/ 1514475 h 1693068"/>
              <a:gd name="connsiteX88" fmla="*/ 1052513 w 1316831"/>
              <a:gd name="connsiteY88" fmla="*/ 1516856 h 1693068"/>
              <a:gd name="connsiteX89" fmla="*/ 1040606 w 1316831"/>
              <a:gd name="connsiteY89" fmla="*/ 1521618 h 1693068"/>
              <a:gd name="connsiteX90" fmla="*/ 1033463 w 1316831"/>
              <a:gd name="connsiteY90" fmla="*/ 1538287 h 1693068"/>
              <a:gd name="connsiteX91" fmla="*/ 1062038 w 1316831"/>
              <a:gd name="connsiteY91" fmla="*/ 1597818 h 1693068"/>
              <a:gd name="connsiteX92" fmla="*/ 1002506 w 1316831"/>
              <a:gd name="connsiteY92" fmla="*/ 1640681 h 1693068"/>
              <a:gd name="connsiteX93" fmla="*/ 978694 w 1316831"/>
              <a:gd name="connsiteY93" fmla="*/ 1671637 h 1693068"/>
              <a:gd name="connsiteX94" fmla="*/ 919163 w 1316831"/>
              <a:gd name="connsiteY94" fmla="*/ 1693068 h 1693068"/>
              <a:gd name="connsiteX95" fmla="*/ 859631 w 1316831"/>
              <a:gd name="connsiteY95" fmla="*/ 1666875 h 1693068"/>
              <a:gd name="connsiteX96" fmla="*/ 871538 w 1316831"/>
              <a:gd name="connsiteY96" fmla="*/ 1509712 h 1693068"/>
              <a:gd name="connsiteX97" fmla="*/ 847725 w 1316831"/>
              <a:gd name="connsiteY97" fmla="*/ 1509712 h 1693068"/>
              <a:gd name="connsiteX98" fmla="*/ 821531 w 1316831"/>
              <a:gd name="connsiteY98" fmla="*/ 1481137 h 1693068"/>
              <a:gd name="connsiteX99" fmla="*/ 795338 w 1316831"/>
              <a:gd name="connsiteY99" fmla="*/ 1502568 h 1693068"/>
              <a:gd name="connsiteX100" fmla="*/ 757238 w 1316831"/>
              <a:gd name="connsiteY100" fmla="*/ 1447800 h 1693068"/>
              <a:gd name="connsiteX101" fmla="*/ 776288 w 1316831"/>
              <a:gd name="connsiteY101" fmla="*/ 1409700 h 1693068"/>
              <a:gd name="connsiteX102" fmla="*/ 809625 w 1316831"/>
              <a:gd name="connsiteY102" fmla="*/ 1345406 h 1693068"/>
              <a:gd name="connsiteX103" fmla="*/ 769144 w 1316831"/>
              <a:gd name="connsiteY103" fmla="*/ 1357312 h 1693068"/>
              <a:gd name="connsiteX104" fmla="*/ 721519 w 1316831"/>
              <a:gd name="connsiteY104" fmla="*/ 1362075 h 1693068"/>
              <a:gd name="connsiteX105" fmla="*/ 683419 w 1316831"/>
              <a:gd name="connsiteY105" fmla="*/ 1357312 h 1693068"/>
              <a:gd name="connsiteX106" fmla="*/ 704850 w 1316831"/>
              <a:gd name="connsiteY106" fmla="*/ 1273968 h 1693068"/>
              <a:gd name="connsiteX107" fmla="*/ 733425 w 1316831"/>
              <a:gd name="connsiteY107" fmla="*/ 1223962 h 1693068"/>
              <a:gd name="connsiteX108" fmla="*/ 721519 w 1316831"/>
              <a:gd name="connsiteY108" fmla="*/ 1162050 h 1693068"/>
              <a:gd name="connsiteX109" fmla="*/ 676275 w 1316831"/>
              <a:gd name="connsiteY109" fmla="*/ 1176337 h 1693068"/>
              <a:gd name="connsiteX110" fmla="*/ 616744 w 1316831"/>
              <a:gd name="connsiteY110" fmla="*/ 1157287 h 1693068"/>
              <a:gd name="connsiteX111" fmla="*/ 581025 w 1316831"/>
              <a:gd name="connsiteY111" fmla="*/ 1169193 h 1693068"/>
              <a:gd name="connsiteX112" fmla="*/ 552450 w 1316831"/>
              <a:gd name="connsiteY112" fmla="*/ 1143000 h 1693068"/>
              <a:gd name="connsiteX113" fmla="*/ 559594 w 1316831"/>
              <a:gd name="connsiteY113" fmla="*/ 1102518 h 1693068"/>
              <a:gd name="connsiteX114" fmla="*/ 559594 w 1316831"/>
              <a:gd name="connsiteY114" fmla="*/ 1102518 h 1693068"/>
              <a:gd name="connsiteX115" fmla="*/ 540544 w 1316831"/>
              <a:gd name="connsiteY115" fmla="*/ 1114425 h 1693068"/>
              <a:gd name="connsiteX116" fmla="*/ 497681 w 1316831"/>
              <a:gd name="connsiteY116" fmla="*/ 1095375 h 1693068"/>
              <a:gd name="connsiteX117" fmla="*/ 426244 w 1316831"/>
              <a:gd name="connsiteY117" fmla="*/ 1071562 h 1693068"/>
              <a:gd name="connsiteX118" fmla="*/ 390525 w 1316831"/>
              <a:gd name="connsiteY118" fmla="*/ 1050131 h 1693068"/>
              <a:gd name="connsiteX119" fmla="*/ 385763 w 1316831"/>
              <a:gd name="connsiteY119" fmla="*/ 1012031 h 1693068"/>
              <a:gd name="connsiteX120" fmla="*/ 371475 w 1316831"/>
              <a:gd name="connsiteY120" fmla="*/ 995362 h 1693068"/>
              <a:gd name="connsiteX121" fmla="*/ 328613 w 1316831"/>
              <a:gd name="connsiteY121" fmla="*/ 1021556 h 1693068"/>
              <a:gd name="connsiteX122" fmla="*/ 273844 w 1316831"/>
              <a:gd name="connsiteY122" fmla="*/ 1069181 h 1693068"/>
              <a:gd name="connsiteX123" fmla="*/ 247650 w 1316831"/>
              <a:gd name="connsiteY123" fmla="*/ 1052512 h 1693068"/>
              <a:gd name="connsiteX124" fmla="*/ 219075 w 1316831"/>
              <a:gd name="connsiteY124" fmla="*/ 1073943 h 1693068"/>
              <a:gd name="connsiteX125" fmla="*/ 188119 w 1316831"/>
              <a:gd name="connsiteY125" fmla="*/ 1073943 h 1693068"/>
              <a:gd name="connsiteX126" fmla="*/ 176213 w 1316831"/>
              <a:gd name="connsiteY126" fmla="*/ 1031081 h 1693068"/>
              <a:gd name="connsiteX127" fmla="*/ 159544 w 1316831"/>
              <a:gd name="connsiteY127" fmla="*/ 971550 h 169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316831" h="1693068">
                <a:moveTo>
                  <a:pt x="159544" y="971550"/>
                </a:moveTo>
                <a:lnTo>
                  <a:pt x="121444" y="921543"/>
                </a:lnTo>
                <a:lnTo>
                  <a:pt x="154781" y="881062"/>
                </a:lnTo>
                <a:lnTo>
                  <a:pt x="188119" y="833437"/>
                </a:lnTo>
                <a:lnTo>
                  <a:pt x="142875" y="773906"/>
                </a:lnTo>
                <a:cubicBezTo>
                  <a:pt x="153121" y="750853"/>
                  <a:pt x="148905" y="759467"/>
                  <a:pt x="154781" y="747712"/>
                </a:cubicBezTo>
                <a:lnTo>
                  <a:pt x="166688" y="704850"/>
                </a:lnTo>
                <a:lnTo>
                  <a:pt x="159544" y="683418"/>
                </a:lnTo>
                <a:lnTo>
                  <a:pt x="147638" y="633412"/>
                </a:lnTo>
                <a:lnTo>
                  <a:pt x="209550" y="619125"/>
                </a:lnTo>
                <a:cubicBezTo>
                  <a:pt x="207169" y="612775"/>
                  <a:pt x="204269" y="606596"/>
                  <a:pt x="202406" y="600075"/>
                </a:cubicBezTo>
                <a:cubicBezTo>
                  <a:pt x="201080" y="595432"/>
                  <a:pt x="200025" y="585787"/>
                  <a:pt x="200025" y="585787"/>
                </a:cubicBezTo>
                <a:lnTo>
                  <a:pt x="185738" y="566737"/>
                </a:lnTo>
                <a:lnTo>
                  <a:pt x="219075" y="561975"/>
                </a:lnTo>
                <a:lnTo>
                  <a:pt x="219075" y="495300"/>
                </a:lnTo>
                <a:lnTo>
                  <a:pt x="164306" y="481012"/>
                </a:lnTo>
                <a:lnTo>
                  <a:pt x="152400" y="407193"/>
                </a:lnTo>
                <a:lnTo>
                  <a:pt x="197644" y="419100"/>
                </a:lnTo>
                <a:lnTo>
                  <a:pt x="235744" y="359568"/>
                </a:lnTo>
                <a:lnTo>
                  <a:pt x="188119" y="347662"/>
                </a:lnTo>
                <a:lnTo>
                  <a:pt x="171450" y="309562"/>
                </a:lnTo>
                <a:lnTo>
                  <a:pt x="33338" y="347662"/>
                </a:lnTo>
                <a:lnTo>
                  <a:pt x="0" y="328612"/>
                </a:lnTo>
                <a:lnTo>
                  <a:pt x="66675" y="245268"/>
                </a:lnTo>
                <a:lnTo>
                  <a:pt x="78581" y="276225"/>
                </a:lnTo>
                <a:lnTo>
                  <a:pt x="133350" y="230981"/>
                </a:lnTo>
                <a:lnTo>
                  <a:pt x="140494" y="197643"/>
                </a:lnTo>
                <a:lnTo>
                  <a:pt x="245269" y="185737"/>
                </a:lnTo>
                <a:lnTo>
                  <a:pt x="314325" y="161925"/>
                </a:lnTo>
                <a:lnTo>
                  <a:pt x="292894" y="80962"/>
                </a:lnTo>
                <a:lnTo>
                  <a:pt x="385763" y="135731"/>
                </a:lnTo>
                <a:lnTo>
                  <a:pt x="452438" y="152400"/>
                </a:lnTo>
                <a:lnTo>
                  <a:pt x="564356" y="154781"/>
                </a:lnTo>
                <a:lnTo>
                  <a:pt x="619125" y="140493"/>
                </a:lnTo>
                <a:lnTo>
                  <a:pt x="638175" y="195262"/>
                </a:lnTo>
                <a:cubicBezTo>
                  <a:pt x="645319" y="197643"/>
                  <a:pt x="652301" y="200580"/>
                  <a:pt x="659606" y="202406"/>
                </a:cubicBezTo>
                <a:cubicBezTo>
                  <a:pt x="665051" y="203767"/>
                  <a:pt x="676275" y="204787"/>
                  <a:pt x="676275" y="204787"/>
                </a:cubicBezTo>
                <a:lnTo>
                  <a:pt x="723900" y="214312"/>
                </a:lnTo>
                <a:lnTo>
                  <a:pt x="688181" y="269081"/>
                </a:lnTo>
                <a:lnTo>
                  <a:pt x="742950" y="207168"/>
                </a:lnTo>
                <a:lnTo>
                  <a:pt x="673894" y="142875"/>
                </a:lnTo>
                <a:lnTo>
                  <a:pt x="716756" y="88106"/>
                </a:lnTo>
                <a:lnTo>
                  <a:pt x="773906" y="66675"/>
                </a:lnTo>
                <a:cubicBezTo>
                  <a:pt x="802458" y="69530"/>
                  <a:pt x="797719" y="77033"/>
                  <a:pt x="797719" y="54768"/>
                </a:cubicBezTo>
                <a:lnTo>
                  <a:pt x="819150" y="0"/>
                </a:lnTo>
                <a:lnTo>
                  <a:pt x="859631" y="30956"/>
                </a:lnTo>
                <a:lnTo>
                  <a:pt x="907256" y="47625"/>
                </a:lnTo>
                <a:lnTo>
                  <a:pt x="954881" y="61912"/>
                </a:lnTo>
                <a:lnTo>
                  <a:pt x="942975" y="111918"/>
                </a:lnTo>
                <a:cubicBezTo>
                  <a:pt x="936625" y="116681"/>
                  <a:pt x="929538" y="120593"/>
                  <a:pt x="923925" y="126206"/>
                </a:cubicBezTo>
                <a:cubicBezTo>
                  <a:pt x="922150" y="127981"/>
                  <a:pt x="921544" y="133350"/>
                  <a:pt x="921544" y="133350"/>
                </a:cubicBezTo>
                <a:lnTo>
                  <a:pt x="883444" y="180975"/>
                </a:lnTo>
                <a:lnTo>
                  <a:pt x="850106" y="188118"/>
                </a:lnTo>
                <a:lnTo>
                  <a:pt x="850106" y="264318"/>
                </a:lnTo>
                <a:lnTo>
                  <a:pt x="857250" y="288131"/>
                </a:lnTo>
                <a:lnTo>
                  <a:pt x="862013" y="335756"/>
                </a:lnTo>
                <a:lnTo>
                  <a:pt x="819150" y="397668"/>
                </a:lnTo>
                <a:lnTo>
                  <a:pt x="816769" y="421481"/>
                </a:lnTo>
                <a:lnTo>
                  <a:pt x="809625" y="488156"/>
                </a:lnTo>
                <a:lnTo>
                  <a:pt x="892969" y="550068"/>
                </a:lnTo>
                <a:lnTo>
                  <a:pt x="900113" y="571500"/>
                </a:lnTo>
                <a:lnTo>
                  <a:pt x="907256" y="619125"/>
                </a:lnTo>
                <a:lnTo>
                  <a:pt x="890588" y="633412"/>
                </a:lnTo>
                <a:lnTo>
                  <a:pt x="871538" y="671512"/>
                </a:lnTo>
                <a:lnTo>
                  <a:pt x="885825" y="747712"/>
                </a:lnTo>
                <a:lnTo>
                  <a:pt x="990600" y="762000"/>
                </a:lnTo>
                <a:lnTo>
                  <a:pt x="1019175" y="742950"/>
                </a:lnTo>
                <a:lnTo>
                  <a:pt x="1035844" y="807243"/>
                </a:lnTo>
                <a:cubicBezTo>
                  <a:pt x="1036638" y="826293"/>
                  <a:pt x="1037431" y="845343"/>
                  <a:pt x="1038225" y="864393"/>
                </a:cubicBezTo>
                <a:lnTo>
                  <a:pt x="1116806" y="869156"/>
                </a:lnTo>
                <a:lnTo>
                  <a:pt x="1157288" y="892968"/>
                </a:lnTo>
                <a:lnTo>
                  <a:pt x="1102519" y="919162"/>
                </a:lnTo>
                <a:lnTo>
                  <a:pt x="1138238" y="959643"/>
                </a:lnTo>
                <a:lnTo>
                  <a:pt x="1166813" y="935831"/>
                </a:lnTo>
                <a:lnTo>
                  <a:pt x="1204913" y="962025"/>
                </a:lnTo>
                <a:lnTo>
                  <a:pt x="1264444" y="962025"/>
                </a:lnTo>
                <a:lnTo>
                  <a:pt x="1316831" y="1031081"/>
                </a:lnTo>
                <a:lnTo>
                  <a:pt x="1316831" y="1076325"/>
                </a:lnTo>
                <a:lnTo>
                  <a:pt x="1285875" y="1088231"/>
                </a:lnTo>
                <a:lnTo>
                  <a:pt x="1312069" y="1223962"/>
                </a:lnTo>
                <a:lnTo>
                  <a:pt x="1266825" y="1240631"/>
                </a:lnTo>
                <a:lnTo>
                  <a:pt x="1302544" y="1454943"/>
                </a:lnTo>
                <a:cubicBezTo>
                  <a:pt x="1300027" y="1487670"/>
                  <a:pt x="1304793" y="1476644"/>
                  <a:pt x="1297781" y="1490662"/>
                </a:cubicBezTo>
                <a:lnTo>
                  <a:pt x="1281113" y="1514475"/>
                </a:lnTo>
                <a:lnTo>
                  <a:pt x="1204913" y="1538287"/>
                </a:lnTo>
                <a:cubicBezTo>
                  <a:pt x="1181975" y="1545933"/>
                  <a:pt x="1191011" y="1545431"/>
                  <a:pt x="1178719" y="1545431"/>
                </a:cubicBezTo>
                <a:lnTo>
                  <a:pt x="1126331" y="1552575"/>
                </a:lnTo>
                <a:lnTo>
                  <a:pt x="1076325" y="1514475"/>
                </a:lnTo>
                <a:cubicBezTo>
                  <a:pt x="1068388" y="1515269"/>
                  <a:pt x="1060335" y="1515292"/>
                  <a:pt x="1052513" y="1516856"/>
                </a:cubicBezTo>
                <a:cubicBezTo>
                  <a:pt x="1048321" y="1517694"/>
                  <a:pt x="1040606" y="1521618"/>
                  <a:pt x="1040606" y="1521618"/>
                </a:cubicBezTo>
                <a:lnTo>
                  <a:pt x="1033463" y="1538287"/>
                </a:lnTo>
                <a:lnTo>
                  <a:pt x="1062038" y="1597818"/>
                </a:lnTo>
                <a:lnTo>
                  <a:pt x="1002506" y="1640681"/>
                </a:lnTo>
                <a:lnTo>
                  <a:pt x="978694" y="1671637"/>
                </a:lnTo>
                <a:lnTo>
                  <a:pt x="919163" y="1693068"/>
                </a:lnTo>
                <a:lnTo>
                  <a:pt x="859631" y="1666875"/>
                </a:lnTo>
                <a:lnTo>
                  <a:pt x="871538" y="1509712"/>
                </a:lnTo>
                <a:lnTo>
                  <a:pt x="847725" y="1509712"/>
                </a:lnTo>
                <a:lnTo>
                  <a:pt x="821531" y="1481137"/>
                </a:lnTo>
                <a:lnTo>
                  <a:pt x="795338" y="1502568"/>
                </a:lnTo>
                <a:lnTo>
                  <a:pt x="757238" y="1447800"/>
                </a:lnTo>
                <a:lnTo>
                  <a:pt x="776288" y="1409700"/>
                </a:lnTo>
                <a:lnTo>
                  <a:pt x="809625" y="1345406"/>
                </a:lnTo>
                <a:lnTo>
                  <a:pt x="769144" y="1357312"/>
                </a:lnTo>
                <a:lnTo>
                  <a:pt x="721519" y="1362075"/>
                </a:lnTo>
                <a:lnTo>
                  <a:pt x="683419" y="1357312"/>
                </a:lnTo>
                <a:lnTo>
                  <a:pt x="704850" y="1273968"/>
                </a:lnTo>
                <a:lnTo>
                  <a:pt x="733425" y="1223962"/>
                </a:lnTo>
                <a:lnTo>
                  <a:pt x="721519" y="1162050"/>
                </a:lnTo>
                <a:lnTo>
                  <a:pt x="676275" y="1176337"/>
                </a:lnTo>
                <a:lnTo>
                  <a:pt x="616744" y="1157287"/>
                </a:lnTo>
                <a:lnTo>
                  <a:pt x="581025" y="1169193"/>
                </a:lnTo>
                <a:lnTo>
                  <a:pt x="552450" y="1143000"/>
                </a:lnTo>
                <a:lnTo>
                  <a:pt x="559594" y="1102518"/>
                </a:lnTo>
                <a:lnTo>
                  <a:pt x="559594" y="1102518"/>
                </a:lnTo>
                <a:lnTo>
                  <a:pt x="540544" y="1114425"/>
                </a:lnTo>
                <a:lnTo>
                  <a:pt x="497681" y="1095375"/>
                </a:lnTo>
                <a:lnTo>
                  <a:pt x="426244" y="1071562"/>
                </a:lnTo>
                <a:lnTo>
                  <a:pt x="390525" y="1050131"/>
                </a:lnTo>
                <a:lnTo>
                  <a:pt x="385763" y="1012031"/>
                </a:lnTo>
                <a:lnTo>
                  <a:pt x="371475" y="995362"/>
                </a:lnTo>
                <a:lnTo>
                  <a:pt x="328613" y="1021556"/>
                </a:lnTo>
                <a:lnTo>
                  <a:pt x="273844" y="1069181"/>
                </a:lnTo>
                <a:lnTo>
                  <a:pt x="247650" y="1052512"/>
                </a:lnTo>
                <a:lnTo>
                  <a:pt x="219075" y="1073943"/>
                </a:lnTo>
                <a:lnTo>
                  <a:pt x="188119" y="1073943"/>
                </a:lnTo>
                <a:lnTo>
                  <a:pt x="176213" y="1031081"/>
                </a:lnTo>
                <a:lnTo>
                  <a:pt x="159544" y="971550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2" name="Freeform 56"/>
          <p:cNvSpPr/>
          <p:nvPr/>
        </p:nvSpPr>
        <p:spPr bwMode="auto">
          <a:xfrm>
            <a:off x="3799048" y="3836803"/>
            <a:ext cx="739659" cy="1050146"/>
          </a:xfrm>
          <a:custGeom>
            <a:avLst/>
            <a:gdLst>
              <a:gd name="connsiteX0" fmla="*/ 154781 w 766763"/>
              <a:gd name="connsiteY0" fmla="*/ 14288 h 1004888"/>
              <a:gd name="connsiteX1" fmla="*/ 154781 w 766763"/>
              <a:gd name="connsiteY1" fmla="*/ 14288 h 1004888"/>
              <a:gd name="connsiteX2" fmla="*/ 164306 w 766763"/>
              <a:gd name="connsiteY2" fmla="*/ 85725 h 1004888"/>
              <a:gd name="connsiteX3" fmla="*/ 202406 w 766763"/>
              <a:gd name="connsiteY3" fmla="*/ 69057 h 1004888"/>
              <a:gd name="connsiteX4" fmla="*/ 202406 w 766763"/>
              <a:gd name="connsiteY4" fmla="*/ 90488 h 1004888"/>
              <a:gd name="connsiteX5" fmla="*/ 214313 w 766763"/>
              <a:gd name="connsiteY5" fmla="*/ 138113 h 1004888"/>
              <a:gd name="connsiteX6" fmla="*/ 271463 w 766763"/>
              <a:gd name="connsiteY6" fmla="*/ 176213 h 1004888"/>
              <a:gd name="connsiteX7" fmla="*/ 259556 w 766763"/>
              <a:gd name="connsiteY7" fmla="*/ 157163 h 1004888"/>
              <a:gd name="connsiteX8" fmla="*/ 259556 w 766763"/>
              <a:gd name="connsiteY8" fmla="*/ 64294 h 1004888"/>
              <a:gd name="connsiteX9" fmla="*/ 273844 w 766763"/>
              <a:gd name="connsiteY9" fmla="*/ 47625 h 1004888"/>
              <a:gd name="connsiteX10" fmla="*/ 326231 w 766763"/>
              <a:gd name="connsiteY10" fmla="*/ 33338 h 1004888"/>
              <a:gd name="connsiteX11" fmla="*/ 359569 w 766763"/>
              <a:gd name="connsiteY11" fmla="*/ 69057 h 1004888"/>
              <a:gd name="connsiteX12" fmla="*/ 378619 w 766763"/>
              <a:gd name="connsiteY12" fmla="*/ 35719 h 1004888"/>
              <a:gd name="connsiteX13" fmla="*/ 404813 w 766763"/>
              <a:gd name="connsiteY13" fmla="*/ 23813 h 1004888"/>
              <a:gd name="connsiteX14" fmla="*/ 476250 w 766763"/>
              <a:gd name="connsiteY14" fmla="*/ 50007 h 1004888"/>
              <a:gd name="connsiteX15" fmla="*/ 492919 w 766763"/>
              <a:gd name="connsiteY15" fmla="*/ 4763 h 1004888"/>
              <a:gd name="connsiteX16" fmla="*/ 535781 w 766763"/>
              <a:gd name="connsiteY16" fmla="*/ 23813 h 1004888"/>
              <a:gd name="connsiteX17" fmla="*/ 571500 w 766763"/>
              <a:gd name="connsiteY17" fmla="*/ 0 h 1004888"/>
              <a:gd name="connsiteX18" fmla="*/ 650081 w 766763"/>
              <a:gd name="connsiteY18" fmla="*/ 11907 h 1004888"/>
              <a:gd name="connsiteX19" fmla="*/ 711994 w 766763"/>
              <a:gd name="connsiteY19" fmla="*/ 252413 h 1004888"/>
              <a:gd name="connsiteX20" fmla="*/ 690563 w 766763"/>
              <a:gd name="connsiteY20" fmla="*/ 307182 h 1004888"/>
              <a:gd name="connsiteX21" fmla="*/ 766763 w 766763"/>
              <a:gd name="connsiteY21" fmla="*/ 345282 h 1004888"/>
              <a:gd name="connsiteX22" fmla="*/ 676275 w 766763"/>
              <a:gd name="connsiteY22" fmla="*/ 471488 h 1004888"/>
              <a:gd name="connsiteX23" fmla="*/ 709613 w 766763"/>
              <a:gd name="connsiteY23" fmla="*/ 600075 h 1004888"/>
              <a:gd name="connsiteX24" fmla="*/ 707231 w 766763"/>
              <a:gd name="connsiteY24" fmla="*/ 676275 h 1004888"/>
              <a:gd name="connsiteX25" fmla="*/ 750094 w 766763"/>
              <a:gd name="connsiteY25" fmla="*/ 819150 h 1004888"/>
              <a:gd name="connsiteX26" fmla="*/ 747713 w 766763"/>
              <a:gd name="connsiteY26" fmla="*/ 904875 h 1004888"/>
              <a:gd name="connsiteX27" fmla="*/ 678656 w 766763"/>
              <a:gd name="connsiteY27" fmla="*/ 876300 h 1004888"/>
              <a:gd name="connsiteX28" fmla="*/ 650081 w 766763"/>
              <a:gd name="connsiteY28" fmla="*/ 835819 h 1004888"/>
              <a:gd name="connsiteX29" fmla="*/ 616744 w 766763"/>
              <a:gd name="connsiteY29" fmla="*/ 854869 h 1004888"/>
              <a:gd name="connsiteX30" fmla="*/ 600075 w 766763"/>
              <a:gd name="connsiteY30" fmla="*/ 888207 h 1004888"/>
              <a:gd name="connsiteX31" fmla="*/ 607219 w 766763"/>
              <a:gd name="connsiteY31" fmla="*/ 935832 h 1004888"/>
              <a:gd name="connsiteX32" fmla="*/ 597694 w 766763"/>
              <a:gd name="connsiteY32" fmla="*/ 995363 h 1004888"/>
              <a:gd name="connsiteX33" fmla="*/ 550069 w 766763"/>
              <a:gd name="connsiteY33" fmla="*/ 1004888 h 1004888"/>
              <a:gd name="connsiteX34" fmla="*/ 516731 w 766763"/>
              <a:gd name="connsiteY34" fmla="*/ 971550 h 1004888"/>
              <a:gd name="connsiteX35" fmla="*/ 473869 w 766763"/>
              <a:gd name="connsiteY35" fmla="*/ 914400 h 1004888"/>
              <a:gd name="connsiteX36" fmla="*/ 433388 w 766763"/>
              <a:gd name="connsiteY36" fmla="*/ 919163 h 1004888"/>
              <a:gd name="connsiteX37" fmla="*/ 378619 w 766763"/>
              <a:gd name="connsiteY37" fmla="*/ 897732 h 1004888"/>
              <a:gd name="connsiteX38" fmla="*/ 357188 w 766763"/>
              <a:gd name="connsiteY38" fmla="*/ 916782 h 1004888"/>
              <a:gd name="connsiteX39" fmla="*/ 314325 w 766763"/>
              <a:gd name="connsiteY39" fmla="*/ 900113 h 1004888"/>
              <a:gd name="connsiteX40" fmla="*/ 300038 w 766763"/>
              <a:gd name="connsiteY40" fmla="*/ 854869 h 1004888"/>
              <a:gd name="connsiteX41" fmla="*/ 326231 w 766763"/>
              <a:gd name="connsiteY41" fmla="*/ 838200 h 1004888"/>
              <a:gd name="connsiteX42" fmla="*/ 304800 w 766763"/>
              <a:gd name="connsiteY42" fmla="*/ 826294 h 1004888"/>
              <a:gd name="connsiteX43" fmla="*/ 283369 w 766763"/>
              <a:gd name="connsiteY43" fmla="*/ 821532 h 1004888"/>
              <a:gd name="connsiteX44" fmla="*/ 233363 w 766763"/>
              <a:gd name="connsiteY44" fmla="*/ 821532 h 1004888"/>
              <a:gd name="connsiteX45" fmla="*/ 226219 w 766763"/>
              <a:gd name="connsiteY45" fmla="*/ 762000 h 1004888"/>
              <a:gd name="connsiteX46" fmla="*/ 226219 w 766763"/>
              <a:gd name="connsiteY46" fmla="*/ 716757 h 1004888"/>
              <a:gd name="connsiteX47" fmla="*/ 180975 w 766763"/>
              <a:gd name="connsiteY47" fmla="*/ 721519 h 1004888"/>
              <a:gd name="connsiteX48" fmla="*/ 159544 w 766763"/>
              <a:gd name="connsiteY48" fmla="*/ 716757 h 1004888"/>
              <a:gd name="connsiteX49" fmla="*/ 114300 w 766763"/>
              <a:gd name="connsiteY49" fmla="*/ 707232 h 1004888"/>
              <a:gd name="connsiteX50" fmla="*/ 64294 w 766763"/>
              <a:gd name="connsiteY50" fmla="*/ 692944 h 1004888"/>
              <a:gd name="connsiteX51" fmla="*/ 64294 w 766763"/>
              <a:gd name="connsiteY51" fmla="*/ 611982 h 1004888"/>
              <a:gd name="connsiteX52" fmla="*/ 88106 w 766763"/>
              <a:gd name="connsiteY52" fmla="*/ 557213 h 1004888"/>
              <a:gd name="connsiteX53" fmla="*/ 104775 w 766763"/>
              <a:gd name="connsiteY53" fmla="*/ 540544 h 1004888"/>
              <a:gd name="connsiteX54" fmla="*/ 69056 w 766763"/>
              <a:gd name="connsiteY54" fmla="*/ 492919 h 1004888"/>
              <a:gd name="connsiteX55" fmla="*/ 0 w 766763"/>
              <a:gd name="connsiteY55" fmla="*/ 447675 h 1004888"/>
              <a:gd name="connsiteX56" fmla="*/ 7144 w 766763"/>
              <a:gd name="connsiteY56" fmla="*/ 319088 h 1004888"/>
              <a:gd name="connsiteX57" fmla="*/ 52388 w 766763"/>
              <a:gd name="connsiteY57" fmla="*/ 278607 h 1004888"/>
              <a:gd name="connsiteX58" fmla="*/ 35719 w 766763"/>
              <a:gd name="connsiteY58" fmla="*/ 180975 h 1004888"/>
              <a:gd name="connsiteX59" fmla="*/ 47625 w 766763"/>
              <a:gd name="connsiteY59" fmla="*/ 126207 h 1004888"/>
              <a:gd name="connsiteX60" fmla="*/ 85725 w 766763"/>
              <a:gd name="connsiteY60" fmla="*/ 109538 h 1004888"/>
              <a:gd name="connsiteX61" fmla="*/ 116681 w 766763"/>
              <a:gd name="connsiteY61" fmla="*/ 59532 h 1004888"/>
              <a:gd name="connsiteX62" fmla="*/ 154781 w 766763"/>
              <a:gd name="connsiteY62" fmla="*/ 14288 h 10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66763" h="1004888">
                <a:moveTo>
                  <a:pt x="154781" y="14288"/>
                </a:moveTo>
                <a:lnTo>
                  <a:pt x="154781" y="14288"/>
                </a:lnTo>
                <a:lnTo>
                  <a:pt x="164306" y="85725"/>
                </a:lnTo>
                <a:lnTo>
                  <a:pt x="202406" y="69057"/>
                </a:lnTo>
                <a:lnTo>
                  <a:pt x="202406" y="90488"/>
                </a:lnTo>
                <a:lnTo>
                  <a:pt x="214313" y="138113"/>
                </a:lnTo>
                <a:lnTo>
                  <a:pt x="271463" y="176213"/>
                </a:lnTo>
                <a:lnTo>
                  <a:pt x="259556" y="157163"/>
                </a:lnTo>
                <a:lnTo>
                  <a:pt x="259556" y="64294"/>
                </a:lnTo>
                <a:lnTo>
                  <a:pt x="273844" y="47625"/>
                </a:lnTo>
                <a:lnTo>
                  <a:pt x="326231" y="33338"/>
                </a:lnTo>
                <a:lnTo>
                  <a:pt x="359569" y="69057"/>
                </a:lnTo>
                <a:lnTo>
                  <a:pt x="378619" y="35719"/>
                </a:lnTo>
                <a:lnTo>
                  <a:pt x="404813" y="23813"/>
                </a:lnTo>
                <a:lnTo>
                  <a:pt x="476250" y="50007"/>
                </a:lnTo>
                <a:lnTo>
                  <a:pt x="492919" y="4763"/>
                </a:lnTo>
                <a:lnTo>
                  <a:pt x="535781" y="23813"/>
                </a:lnTo>
                <a:lnTo>
                  <a:pt x="571500" y="0"/>
                </a:lnTo>
                <a:lnTo>
                  <a:pt x="650081" y="11907"/>
                </a:lnTo>
                <a:lnTo>
                  <a:pt x="711994" y="252413"/>
                </a:lnTo>
                <a:lnTo>
                  <a:pt x="690563" y="307182"/>
                </a:lnTo>
                <a:lnTo>
                  <a:pt x="766763" y="345282"/>
                </a:lnTo>
                <a:lnTo>
                  <a:pt x="676275" y="471488"/>
                </a:lnTo>
                <a:lnTo>
                  <a:pt x="709613" y="600075"/>
                </a:lnTo>
                <a:lnTo>
                  <a:pt x="707231" y="676275"/>
                </a:lnTo>
                <a:lnTo>
                  <a:pt x="750094" y="819150"/>
                </a:lnTo>
                <a:cubicBezTo>
                  <a:pt x="749300" y="847725"/>
                  <a:pt x="748507" y="876300"/>
                  <a:pt x="747713" y="904875"/>
                </a:cubicBezTo>
                <a:lnTo>
                  <a:pt x="678656" y="876300"/>
                </a:lnTo>
                <a:lnTo>
                  <a:pt x="650081" y="835819"/>
                </a:lnTo>
                <a:lnTo>
                  <a:pt x="616744" y="854869"/>
                </a:lnTo>
                <a:lnTo>
                  <a:pt x="600075" y="888207"/>
                </a:lnTo>
                <a:lnTo>
                  <a:pt x="607219" y="935832"/>
                </a:lnTo>
                <a:lnTo>
                  <a:pt x="597694" y="995363"/>
                </a:lnTo>
                <a:lnTo>
                  <a:pt x="550069" y="1004888"/>
                </a:lnTo>
                <a:lnTo>
                  <a:pt x="516731" y="971550"/>
                </a:lnTo>
                <a:lnTo>
                  <a:pt x="473869" y="914400"/>
                </a:lnTo>
                <a:lnTo>
                  <a:pt x="433388" y="919163"/>
                </a:lnTo>
                <a:lnTo>
                  <a:pt x="378619" y="897732"/>
                </a:lnTo>
                <a:lnTo>
                  <a:pt x="357188" y="916782"/>
                </a:lnTo>
                <a:lnTo>
                  <a:pt x="314325" y="900113"/>
                </a:lnTo>
                <a:lnTo>
                  <a:pt x="300038" y="854869"/>
                </a:lnTo>
                <a:lnTo>
                  <a:pt x="326231" y="838200"/>
                </a:lnTo>
                <a:lnTo>
                  <a:pt x="304800" y="826294"/>
                </a:lnTo>
                <a:lnTo>
                  <a:pt x="283369" y="821532"/>
                </a:lnTo>
                <a:lnTo>
                  <a:pt x="233363" y="821532"/>
                </a:lnTo>
                <a:lnTo>
                  <a:pt x="226219" y="762000"/>
                </a:lnTo>
                <a:lnTo>
                  <a:pt x="226219" y="716757"/>
                </a:lnTo>
                <a:lnTo>
                  <a:pt x="180975" y="721519"/>
                </a:lnTo>
                <a:lnTo>
                  <a:pt x="159544" y="716757"/>
                </a:lnTo>
                <a:lnTo>
                  <a:pt x="114300" y="707232"/>
                </a:lnTo>
                <a:lnTo>
                  <a:pt x="64294" y="692944"/>
                </a:lnTo>
                <a:lnTo>
                  <a:pt x="64294" y="611982"/>
                </a:lnTo>
                <a:lnTo>
                  <a:pt x="88106" y="557213"/>
                </a:lnTo>
                <a:lnTo>
                  <a:pt x="104775" y="540544"/>
                </a:lnTo>
                <a:lnTo>
                  <a:pt x="69056" y="492919"/>
                </a:lnTo>
                <a:lnTo>
                  <a:pt x="0" y="447675"/>
                </a:lnTo>
                <a:lnTo>
                  <a:pt x="7144" y="319088"/>
                </a:lnTo>
                <a:lnTo>
                  <a:pt x="52388" y="278607"/>
                </a:lnTo>
                <a:lnTo>
                  <a:pt x="35719" y="180975"/>
                </a:lnTo>
                <a:lnTo>
                  <a:pt x="47625" y="126207"/>
                </a:lnTo>
                <a:lnTo>
                  <a:pt x="85725" y="109538"/>
                </a:lnTo>
                <a:lnTo>
                  <a:pt x="116681" y="59532"/>
                </a:lnTo>
                <a:lnTo>
                  <a:pt x="154781" y="14288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3" name="Freeform 57"/>
          <p:cNvSpPr/>
          <p:nvPr/>
        </p:nvSpPr>
        <p:spPr bwMode="auto">
          <a:xfrm>
            <a:off x="2678076" y="4088141"/>
            <a:ext cx="597239" cy="885904"/>
          </a:xfrm>
          <a:custGeom>
            <a:avLst/>
            <a:gdLst>
              <a:gd name="connsiteX0" fmla="*/ 264319 w 619125"/>
              <a:gd name="connsiteY0" fmla="*/ 847725 h 847725"/>
              <a:gd name="connsiteX1" fmla="*/ 164306 w 619125"/>
              <a:gd name="connsiteY1" fmla="*/ 838200 h 847725"/>
              <a:gd name="connsiteX2" fmla="*/ 80963 w 619125"/>
              <a:gd name="connsiteY2" fmla="*/ 835818 h 847725"/>
              <a:gd name="connsiteX3" fmla="*/ 19050 w 619125"/>
              <a:gd name="connsiteY3" fmla="*/ 757237 h 847725"/>
              <a:gd name="connsiteX4" fmla="*/ 42863 w 619125"/>
              <a:gd name="connsiteY4" fmla="*/ 745331 h 847725"/>
              <a:gd name="connsiteX5" fmla="*/ 73819 w 619125"/>
              <a:gd name="connsiteY5" fmla="*/ 692943 h 847725"/>
              <a:gd name="connsiteX6" fmla="*/ 54769 w 619125"/>
              <a:gd name="connsiteY6" fmla="*/ 669131 h 847725"/>
              <a:gd name="connsiteX7" fmla="*/ 71438 w 619125"/>
              <a:gd name="connsiteY7" fmla="*/ 652462 h 847725"/>
              <a:gd name="connsiteX8" fmla="*/ 71438 w 619125"/>
              <a:gd name="connsiteY8" fmla="*/ 650081 h 847725"/>
              <a:gd name="connsiteX9" fmla="*/ 83344 w 619125"/>
              <a:gd name="connsiteY9" fmla="*/ 631031 h 847725"/>
              <a:gd name="connsiteX10" fmla="*/ 85725 w 619125"/>
              <a:gd name="connsiteY10" fmla="*/ 581025 h 847725"/>
              <a:gd name="connsiteX11" fmla="*/ 40481 w 619125"/>
              <a:gd name="connsiteY11" fmla="*/ 571500 h 847725"/>
              <a:gd name="connsiteX12" fmla="*/ 0 w 619125"/>
              <a:gd name="connsiteY12" fmla="*/ 571500 h 847725"/>
              <a:gd name="connsiteX13" fmla="*/ 0 w 619125"/>
              <a:gd name="connsiteY13" fmla="*/ 571500 h 847725"/>
              <a:gd name="connsiteX14" fmla="*/ 14288 w 619125"/>
              <a:gd name="connsiteY14" fmla="*/ 545306 h 847725"/>
              <a:gd name="connsiteX15" fmla="*/ 35719 w 619125"/>
              <a:gd name="connsiteY15" fmla="*/ 542925 h 847725"/>
              <a:gd name="connsiteX16" fmla="*/ 69056 w 619125"/>
              <a:gd name="connsiteY16" fmla="*/ 531018 h 847725"/>
              <a:gd name="connsiteX17" fmla="*/ 107156 w 619125"/>
              <a:gd name="connsiteY17" fmla="*/ 478631 h 847725"/>
              <a:gd name="connsiteX18" fmla="*/ 97631 w 619125"/>
              <a:gd name="connsiteY18" fmla="*/ 366712 h 847725"/>
              <a:gd name="connsiteX19" fmla="*/ 173831 w 619125"/>
              <a:gd name="connsiteY19" fmla="*/ 333375 h 847725"/>
              <a:gd name="connsiteX20" fmla="*/ 190500 w 619125"/>
              <a:gd name="connsiteY20" fmla="*/ 295275 h 847725"/>
              <a:gd name="connsiteX21" fmla="*/ 207169 w 619125"/>
              <a:gd name="connsiteY21" fmla="*/ 238125 h 847725"/>
              <a:gd name="connsiteX22" fmla="*/ 178594 w 619125"/>
              <a:gd name="connsiteY22" fmla="*/ 214312 h 847725"/>
              <a:gd name="connsiteX23" fmla="*/ 128588 w 619125"/>
              <a:gd name="connsiteY23" fmla="*/ 226218 h 847725"/>
              <a:gd name="connsiteX24" fmla="*/ 102394 w 619125"/>
              <a:gd name="connsiteY24" fmla="*/ 188118 h 847725"/>
              <a:gd name="connsiteX25" fmla="*/ 85725 w 619125"/>
              <a:gd name="connsiteY25" fmla="*/ 138112 h 847725"/>
              <a:gd name="connsiteX26" fmla="*/ 123825 w 619125"/>
              <a:gd name="connsiteY26" fmla="*/ 38100 h 847725"/>
              <a:gd name="connsiteX27" fmla="*/ 211931 w 619125"/>
              <a:gd name="connsiteY27" fmla="*/ 38100 h 847725"/>
              <a:gd name="connsiteX28" fmla="*/ 230981 w 619125"/>
              <a:gd name="connsiteY28" fmla="*/ 59531 h 847725"/>
              <a:gd name="connsiteX29" fmla="*/ 271463 w 619125"/>
              <a:gd name="connsiteY29" fmla="*/ 64293 h 847725"/>
              <a:gd name="connsiteX30" fmla="*/ 345281 w 619125"/>
              <a:gd name="connsiteY30" fmla="*/ 26193 h 847725"/>
              <a:gd name="connsiteX31" fmla="*/ 371475 w 619125"/>
              <a:gd name="connsiteY31" fmla="*/ 26193 h 847725"/>
              <a:gd name="connsiteX32" fmla="*/ 419100 w 619125"/>
              <a:gd name="connsiteY32" fmla="*/ 40481 h 847725"/>
              <a:gd name="connsiteX33" fmla="*/ 547688 w 619125"/>
              <a:gd name="connsiteY33" fmla="*/ 0 h 847725"/>
              <a:gd name="connsiteX34" fmla="*/ 573881 w 619125"/>
              <a:gd name="connsiteY34" fmla="*/ 40481 h 847725"/>
              <a:gd name="connsiteX35" fmla="*/ 619125 w 619125"/>
              <a:gd name="connsiteY35" fmla="*/ 59531 h 847725"/>
              <a:gd name="connsiteX36" fmla="*/ 585788 w 619125"/>
              <a:gd name="connsiteY36" fmla="*/ 119062 h 847725"/>
              <a:gd name="connsiteX37" fmla="*/ 571500 w 619125"/>
              <a:gd name="connsiteY37" fmla="*/ 142875 h 847725"/>
              <a:gd name="connsiteX38" fmla="*/ 535781 w 619125"/>
              <a:gd name="connsiteY38" fmla="*/ 123825 h 847725"/>
              <a:gd name="connsiteX39" fmla="*/ 535781 w 619125"/>
              <a:gd name="connsiteY39" fmla="*/ 145256 h 847725"/>
              <a:gd name="connsiteX40" fmla="*/ 547688 w 619125"/>
              <a:gd name="connsiteY40" fmla="*/ 178593 h 847725"/>
              <a:gd name="connsiteX41" fmla="*/ 609600 w 619125"/>
              <a:gd name="connsiteY41" fmla="*/ 197643 h 847725"/>
              <a:gd name="connsiteX42" fmla="*/ 597694 w 619125"/>
              <a:gd name="connsiteY42" fmla="*/ 278606 h 847725"/>
              <a:gd name="connsiteX43" fmla="*/ 576263 w 619125"/>
              <a:gd name="connsiteY43" fmla="*/ 283368 h 847725"/>
              <a:gd name="connsiteX44" fmla="*/ 592931 w 619125"/>
              <a:gd name="connsiteY44" fmla="*/ 326231 h 847725"/>
              <a:gd name="connsiteX45" fmla="*/ 531019 w 619125"/>
              <a:gd name="connsiteY45" fmla="*/ 347662 h 847725"/>
              <a:gd name="connsiteX46" fmla="*/ 550069 w 619125"/>
              <a:gd name="connsiteY46" fmla="*/ 414337 h 847725"/>
              <a:gd name="connsiteX47" fmla="*/ 528638 w 619125"/>
              <a:gd name="connsiteY47" fmla="*/ 481012 h 847725"/>
              <a:gd name="connsiteX48" fmla="*/ 576263 w 619125"/>
              <a:gd name="connsiteY48" fmla="*/ 538162 h 847725"/>
              <a:gd name="connsiteX49" fmla="*/ 511969 w 619125"/>
              <a:gd name="connsiteY49" fmla="*/ 626268 h 847725"/>
              <a:gd name="connsiteX50" fmla="*/ 542925 w 619125"/>
              <a:gd name="connsiteY50" fmla="*/ 673893 h 847725"/>
              <a:gd name="connsiteX51" fmla="*/ 500063 w 619125"/>
              <a:gd name="connsiteY51" fmla="*/ 683418 h 847725"/>
              <a:gd name="connsiteX52" fmla="*/ 423863 w 619125"/>
              <a:gd name="connsiteY52" fmla="*/ 704850 h 847725"/>
              <a:gd name="connsiteX53" fmla="*/ 278606 w 619125"/>
              <a:gd name="connsiteY53" fmla="*/ 783431 h 847725"/>
              <a:gd name="connsiteX54" fmla="*/ 264319 w 619125"/>
              <a:gd name="connsiteY54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19125" h="847725">
                <a:moveTo>
                  <a:pt x="264319" y="847725"/>
                </a:moveTo>
                <a:lnTo>
                  <a:pt x="164306" y="838200"/>
                </a:lnTo>
                <a:lnTo>
                  <a:pt x="80963" y="835818"/>
                </a:lnTo>
                <a:lnTo>
                  <a:pt x="19050" y="757237"/>
                </a:lnTo>
                <a:lnTo>
                  <a:pt x="42863" y="745331"/>
                </a:lnTo>
                <a:lnTo>
                  <a:pt x="73819" y="692943"/>
                </a:lnTo>
                <a:lnTo>
                  <a:pt x="54769" y="669131"/>
                </a:lnTo>
                <a:lnTo>
                  <a:pt x="71438" y="652462"/>
                </a:lnTo>
                <a:lnTo>
                  <a:pt x="71438" y="650081"/>
                </a:lnTo>
                <a:cubicBezTo>
                  <a:pt x="83805" y="632766"/>
                  <a:pt x="83344" y="640240"/>
                  <a:pt x="83344" y="631031"/>
                </a:cubicBezTo>
                <a:lnTo>
                  <a:pt x="85725" y="581025"/>
                </a:lnTo>
                <a:lnTo>
                  <a:pt x="40481" y="571500"/>
                </a:lnTo>
                <a:lnTo>
                  <a:pt x="0" y="571500"/>
                </a:lnTo>
                <a:lnTo>
                  <a:pt x="0" y="571500"/>
                </a:lnTo>
                <a:lnTo>
                  <a:pt x="14288" y="545306"/>
                </a:lnTo>
                <a:lnTo>
                  <a:pt x="35719" y="542925"/>
                </a:lnTo>
                <a:lnTo>
                  <a:pt x="69056" y="531018"/>
                </a:lnTo>
                <a:lnTo>
                  <a:pt x="107156" y="478631"/>
                </a:lnTo>
                <a:lnTo>
                  <a:pt x="97631" y="366712"/>
                </a:lnTo>
                <a:lnTo>
                  <a:pt x="173831" y="333375"/>
                </a:lnTo>
                <a:lnTo>
                  <a:pt x="190500" y="295275"/>
                </a:lnTo>
                <a:lnTo>
                  <a:pt x="207169" y="238125"/>
                </a:lnTo>
                <a:lnTo>
                  <a:pt x="178594" y="214312"/>
                </a:lnTo>
                <a:lnTo>
                  <a:pt x="128588" y="226218"/>
                </a:lnTo>
                <a:lnTo>
                  <a:pt x="102394" y="188118"/>
                </a:lnTo>
                <a:lnTo>
                  <a:pt x="85725" y="138112"/>
                </a:lnTo>
                <a:lnTo>
                  <a:pt x="123825" y="38100"/>
                </a:lnTo>
                <a:lnTo>
                  <a:pt x="211931" y="38100"/>
                </a:lnTo>
                <a:lnTo>
                  <a:pt x="230981" y="59531"/>
                </a:lnTo>
                <a:lnTo>
                  <a:pt x="271463" y="64293"/>
                </a:lnTo>
                <a:lnTo>
                  <a:pt x="345281" y="26193"/>
                </a:lnTo>
                <a:lnTo>
                  <a:pt x="371475" y="26193"/>
                </a:lnTo>
                <a:lnTo>
                  <a:pt x="419100" y="40481"/>
                </a:lnTo>
                <a:lnTo>
                  <a:pt x="547688" y="0"/>
                </a:lnTo>
                <a:lnTo>
                  <a:pt x="573881" y="40481"/>
                </a:lnTo>
                <a:lnTo>
                  <a:pt x="619125" y="59531"/>
                </a:lnTo>
                <a:lnTo>
                  <a:pt x="585788" y="119062"/>
                </a:lnTo>
                <a:lnTo>
                  <a:pt x="571500" y="142875"/>
                </a:lnTo>
                <a:lnTo>
                  <a:pt x="535781" y="123825"/>
                </a:lnTo>
                <a:lnTo>
                  <a:pt x="535781" y="145256"/>
                </a:lnTo>
                <a:lnTo>
                  <a:pt x="547688" y="178593"/>
                </a:lnTo>
                <a:lnTo>
                  <a:pt x="609600" y="197643"/>
                </a:lnTo>
                <a:lnTo>
                  <a:pt x="597694" y="278606"/>
                </a:lnTo>
                <a:lnTo>
                  <a:pt x="576263" y="283368"/>
                </a:lnTo>
                <a:lnTo>
                  <a:pt x="592931" y="326231"/>
                </a:lnTo>
                <a:lnTo>
                  <a:pt x="531019" y="347662"/>
                </a:lnTo>
                <a:lnTo>
                  <a:pt x="550069" y="414337"/>
                </a:lnTo>
                <a:lnTo>
                  <a:pt x="528638" y="481012"/>
                </a:lnTo>
                <a:lnTo>
                  <a:pt x="576263" y="538162"/>
                </a:lnTo>
                <a:lnTo>
                  <a:pt x="511969" y="626268"/>
                </a:lnTo>
                <a:lnTo>
                  <a:pt x="542925" y="673893"/>
                </a:lnTo>
                <a:lnTo>
                  <a:pt x="500063" y="683418"/>
                </a:lnTo>
                <a:lnTo>
                  <a:pt x="423863" y="704850"/>
                </a:lnTo>
                <a:lnTo>
                  <a:pt x="278606" y="783431"/>
                </a:lnTo>
                <a:lnTo>
                  <a:pt x="264319" y="847725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4" name="Freeform 58"/>
          <p:cNvSpPr/>
          <p:nvPr/>
        </p:nvSpPr>
        <p:spPr bwMode="auto">
          <a:xfrm>
            <a:off x="3034121" y="1957988"/>
            <a:ext cx="1442562" cy="1901210"/>
          </a:xfrm>
          <a:custGeom>
            <a:avLst/>
            <a:gdLst>
              <a:gd name="connsiteX0" fmla="*/ 440531 w 1495425"/>
              <a:gd name="connsiteY0" fmla="*/ 0 h 2019300"/>
              <a:gd name="connsiteX1" fmla="*/ 519112 w 1495425"/>
              <a:gd name="connsiteY1" fmla="*/ 26193 h 2019300"/>
              <a:gd name="connsiteX2" fmla="*/ 521494 w 1495425"/>
              <a:gd name="connsiteY2" fmla="*/ 47625 h 2019300"/>
              <a:gd name="connsiteX3" fmla="*/ 521494 w 1495425"/>
              <a:gd name="connsiteY3" fmla="*/ 78581 h 2019300"/>
              <a:gd name="connsiteX4" fmla="*/ 559594 w 1495425"/>
              <a:gd name="connsiteY4" fmla="*/ 104775 h 2019300"/>
              <a:gd name="connsiteX5" fmla="*/ 600075 w 1495425"/>
              <a:gd name="connsiteY5" fmla="*/ 188118 h 2019300"/>
              <a:gd name="connsiteX6" fmla="*/ 602456 w 1495425"/>
              <a:gd name="connsiteY6" fmla="*/ 211931 h 2019300"/>
              <a:gd name="connsiteX7" fmla="*/ 607219 w 1495425"/>
              <a:gd name="connsiteY7" fmla="*/ 226218 h 2019300"/>
              <a:gd name="connsiteX8" fmla="*/ 604837 w 1495425"/>
              <a:gd name="connsiteY8" fmla="*/ 283368 h 2019300"/>
              <a:gd name="connsiteX9" fmla="*/ 681037 w 1495425"/>
              <a:gd name="connsiteY9" fmla="*/ 276225 h 2019300"/>
              <a:gd name="connsiteX10" fmla="*/ 671512 w 1495425"/>
              <a:gd name="connsiteY10" fmla="*/ 376237 h 2019300"/>
              <a:gd name="connsiteX11" fmla="*/ 759619 w 1495425"/>
              <a:gd name="connsiteY11" fmla="*/ 466725 h 2019300"/>
              <a:gd name="connsiteX12" fmla="*/ 807244 w 1495425"/>
              <a:gd name="connsiteY12" fmla="*/ 514350 h 2019300"/>
              <a:gd name="connsiteX13" fmla="*/ 957262 w 1495425"/>
              <a:gd name="connsiteY13" fmla="*/ 547687 h 2019300"/>
              <a:gd name="connsiteX14" fmla="*/ 1019175 w 1495425"/>
              <a:gd name="connsiteY14" fmla="*/ 526256 h 2019300"/>
              <a:gd name="connsiteX15" fmla="*/ 1040606 w 1495425"/>
              <a:gd name="connsiteY15" fmla="*/ 528637 h 2019300"/>
              <a:gd name="connsiteX16" fmla="*/ 1109662 w 1495425"/>
              <a:gd name="connsiteY16" fmla="*/ 557212 h 2019300"/>
              <a:gd name="connsiteX17" fmla="*/ 1107281 w 1495425"/>
              <a:gd name="connsiteY17" fmla="*/ 609600 h 2019300"/>
              <a:gd name="connsiteX18" fmla="*/ 1145381 w 1495425"/>
              <a:gd name="connsiteY18" fmla="*/ 621506 h 2019300"/>
              <a:gd name="connsiteX19" fmla="*/ 1181100 w 1495425"/>
              <a:gd name="connsiteY19" fmla="*/ 564356 h 2019300"/>
              <a:gd name="connsiteX20" fmla="*/ 1343025 w 1495425"/>
              <a:gd name="connsiteY20" fmla="*/ 626268 h 2019300"/>
              <a:gd name="connsiteX21" fmla="*/ 1343025 w 1495425"/>
              <a:gd name="connsiteY21" fmla="*/ 664368 h 2019300"/>
              <a:gd name="connsiteX22" fmla="*/ 1385887 w 1495425"/>
              <a:gd name="connsiteY22" fmla="*/ 697706 h 2019300"/>
              <a:gd name="connsiteX23" fmla="*/ 1307306 w 1495425"/>
              <a:gd name="connsiteY23" fmla="*/ 835818 h 2019300"/>
              <a:gd name="connsiteX24" fmla="*/ 1304925 w 1495425"/>
              <a:gd name="connsiteY24" fmla="*/ 969168 h 2019300"/>
              <a:gd name="connsiteX25" fmla="*/ 1381125 w 1495425"/>
              <a:gd name="connsiteY25" fmla="*/ 969168 h 2019300"/>
              <a:gd name="connsiteX26" fmla="*/ 1433512 w 1495425"/>
              <a:gd name="connsiteY26" fmla="*/ 931068 h 2019300"/>
              <a:gd name="connsiteX27" fmla="*/ 1438275 w 1495425"/>
              <a:gd name="connsiteY27" fmla="*/ 981075 h 2019300"/>
              <a:gd name="connsiteX28" fmla="*/ 1495425 w 1495425"/>
              <a:gd name="connsiteY28" fmla="*/ 1000125 h 2019300"/>
              <a:gd name="connsiteX29" fmla="*/ 1466850 w 1495425"/>
              <a:gd name="connsiteY29" fmla="*/ 1073943 h 2019300"/>
              <a:gd name="connsiteX30" fmla="*/ 1454944 w 1495425"/>
              <a:gd name="connsiteY30" fmla="*/ 1088231 h 2019300"/>
              <a:gd name="connsiteX31" fmla="*/ 1416844 w 1495425"/>
              <a:gd name="connsiteY31" fmla="*/ 1069181 h 2019300"/>
              <a:gd name="connsiteX32" fmla="*/ 1378744 w 1495425"/>
              <a:gd name="connsiteY32" fmla="*/ 1045368 h 2019300"/>
              <a:gd name="connsiteX33" fmla="*/ 1395412 w 1495425"/>
              <a:gd name="connsiteY33" fmla="*/ 1076325 h 2019300"/>
              <a:gd name="connsiteX34" fmla="*/ 1416844 w 1495425"/>
              <a:gd name="connsiteY34" fmla="*/ 1114425 h 2019300"/>
              <a:gd name="connsiteX35" fmla="*/ 1454944 w 1495425"/>
              <a:gd name="connsiteY35" fmla="*/ 1219200 h 2019300"/>
              <a:gd name="connsiteX36" fmla="*/ 1404937 w 1495425"/>
              <a:gd name="connsiteY36" fmla="*/ 1238250 h 2019300"/>
              <a:gd name="connsiteX37" fmla="*/ 1364456 w 1495425"/>
              <a:gd name="connsiteY37" fmla="*/ 1304925 h 2019300"/>
              <a:gd name="connsiteX38" fmla="*/ 1302544 w 1495425"/>
              <a:gd name="connsiteY38" fmla="*/ 1304925 h 2019300"/>
              <a:gd name="connsiteX39" fmla="*/ 1297781 w 1495425"/>
              <a:gd name="connsiteY39" fmla="*/ 1328737 h 2019300"/>
              <a:gd name="connsiteX40" fmla="*/ 1343025 w 1495425"/>
              <a:gd name="connsiteY40" fmla="*/ 1357312 h 2019300"/>
              <a:gd name="connsiteX41" fmla="*/ 1297781 w 1495425"/>
              <a:gd name="connsiteY41" fmla="*/ 1423987 h 2019300"/>
              <a:gd name="connsiteX42" fmla="*/ 1307306 w 1495425"/>
              <a:gd name="connsiteY42" fmla="*/ 1473993 h 2019300"/>
              <a:gd name="connsiteX43" fmla="*/ 1271587 w 1495425"/>
              <a:gd name="connsiteY43" fmla="*/ 1538287 h 2019300"/>
              <a:gd name="connsiteX44" fmla="*/ 1300162 w 1495425"/>
              <a:gd name="connsiteY44" fmla="*/ 1585912 h 2019300"/>
              <a:gd name="connsiteX45" fmla="*/ 1226344 w 1495425"/>
              <a:gd name="connsiteY45" fmla="*/ 1595437 h 2019300"/>
              <a:gd name="connsiteX46" fmla="*/ 1247775 w 1495425"/>
              <a:gd name="connsiteY46" fmla="*/ 1628775 h 2019300"/>
              <a:gd name="connsiteX47" fmla="*/ 1195387 w 1495425"/>
              <a:gd name="connsiteY47" fmla="*/ 1666875 h 2019300"/>
              <a:gd name="connsiteX48" fmla="*/ 1162050 w 1495425"/>
              <a:gd name="connsiteY48" fmla="*/ 1683543 h 2019300"/>
              <a:gd name="connsiteX49" fmla="*/ 1121569 w 1495425"/>
              <a:gd name="connsiteY49" fmla="*/ 1707356 h 2019300"/>
              <a:gd name="connsiteX50" fmla="*/ 1081087 w 1495425"/>
              <a:gd name="connsiteY50" fmla="*/ 1774031 h 2019300"/>
              <a:gd name="connsiteX51" fmla="*/ 1054894 w 1495425"/>
              <a:gd name="connsiteY51" fmla="*/ 1819275 h 2019300"/>
              <a:gd name="connsiteX52" fmla="*/ 1066800 w 1495425"/>
              <a:gd name="connsiteY52" fmla="*/ 1876425 h 2019300"/>
              <a:gd name="connsiteX53" fmla="*/ 1064419 w 1495425"/>
              <a:gd name="connsiteY53" fmla="*/ 1938337 h 2019300"/>
              <a:gd name="connsiteX54" fmla="*/ 1071562 w 1495425"/>
              <a:gd name="connsiteY54" fmla="*/ 1983581 h 2019300"/>
              <a:gd name="connsiteX55" fmla="*/ 1004887 w 1495425"/>
              <a:gd name="connsiteY55" fmla="*/ 1952625 h 2019300"/>
              <a:gd name="connsiteX56" fmla="*/ 988219 w 1495425"/>
              <a:gd name="connsiteY56" fmla="*/ 1924050 h 2019300"/>
              <a:gd name="connsiteX57" fmla="*/ 985837 w 1495425"/>
              <a:gd name="connsiteY57" fmla="*/ 1885950 h 2019300"/>
              <a:gd name="connsiteX58" fmla="*/ 942975 w 1495425"/>
              <a:gd name="connsiteY58" fmla="*/ 1895475 h 2019300"/>
              <a:gd name="connsiteX59" fmla="*/ 942975 w 1495425"/>
              <a:gd name="connsiteY59" fmla="*/ 1816893 h 2019300"/>
              <a:gd name="connsiteX60" fmla="*/ 897731 w 1495425"/>
              <a:gd name="connsiteY60" fmla="*/ 1797843 h 2019300"/>
              <a:gd name="connsiteX61" fmla="*/ 850106 w 1495425"/>
              <a:gd name="connsiteY61" fmla="*/ 1771650 h 2019300"/>
              <a:gd name="connsiteX62" fmla="*/ 821531 w 1495425"/>
              <a:gd name="connsiteY62" fmla="*/ 1757362 h 2019300"/>
              <a:gd name="connsiteX63" fmla="*/ 809625 w 1495425"/>
              <a:gd name="connsiteY63" fmla="*/ 1809750 h 2019300"/>
              <a:gd name="connsiteX64" fmla="*/ 781050 w 1495425"/>
              <a:gd name="connsiteY64" fmla="*/ 1819275 h 2019300"/>
              <a:gd name="connsiteX65" fmla="*/ 742950 w 1495425"/>
              <a:gd name="connsiteY65" fmla="*/ 1824037 h 2019300"/>
              <a:gd name="connsiteX66" fmla="*/ 719137 w 1495425"/>
              <a:gd name="connsiteY66" fmla="*/ 1840706 h 2019300"/>
              <a:gd name="connsiteX67" fmla="*/ 695325 w 1495425"/>
              <a:gd name="connsiteY67" fmla="*/ 1874043 h 2019300"/>
              <a:gd name="connsiteX68" fmla="*/ 752475 w 1495425"/>
              <a:gd name="connsiteY68" fmla="*/ 1933575 h 2019300"/>
              <a:gd name="connsiteX69" fmla="*/ 726281 w 1495425"/>
              <a:gd name="connsiteY69" fmla="*/ 1985962 h 2019300"/>
              <a:gd name="connsiteX70" fmla="*/ 685800 w 1495425"/>
              <a:gd name="connsiteY70" fmla="*/ 2019300 h 2019300"/>
              <a:gd name="connsiteX71" fmla="*/ 702469 w 1495425"/>
              <a:gd name="connsiteY71" fmla="*/ 1969293 h 2019300"/>
              <a:gd name="connsiteX72" fmla="*/ 638175 w 1495425"/>
              <a:gd name="connsiteY72" fmla="*/ 1959768 h 2019300"/>
              <a:gd name="connsiteX73" fmla="*/ 619125 w 1495425"/>
              <a:gd name="connsiteY73" fmla="*/ 1905000 h 2019300"/>
              <a:gd name="connsiteX74" fmla="*/ 1054894 w 1495425"/>
              <a:gd name="connsiteY74" fmla="*/ 1788318 h 2019300"/>
              <a:gd name="connsiteX75" fmla="*/ 1000125 w 1495425"/>
              <a:gd name="connsiteY75" fmla="*/ 1750218 h 2019300"/>
              <a:gd name="connsiteX76" fmla="*/ 973931 w 1495425"/>
              <a:gd name="connsiteY76" fmla="*/ 1695450 h 2019300"/>
              <a:gd name="connsiteX77" fmla="*/ 959644 w 1495425"/>
              <a:gd name="connsiteY77" fmla="*/ 1588293 h 2019300"/>
              <a:gd name="connsiteX78" fmla="*/ 983456 w 1495425"/>
              <a:gd name="connsiteY78" fmla="*/ 1538287 h 2019300"/>
              <a:gd name="connsiteX79" fmla="*/ 1047750 w 1495425"/>
              <a:gd name="connsiteY79" fmla="*/ 1512093 h 2019300"/>
              <a:gd name="connsiteX80" fmla="*/ 1007269 w 1495425"/>
              <a:gd name="connsiteY80" fmla="*/ 1450181 h 2019300"/>
              <a:gd name="connsiteX81" fmla="*/ 1002506 w 1495425"/>
              <a:gd name="connsiteY81" fmla="*/ 1412081 h 2019300"/>
              <a:gd name="connsiteX82" fmla="*/ 978694 w 1495425"/>
              <a:gd name="connsiteY82" fmla="*/ 1466850 h 2019300"/>
              <a:gd name="connsiteX83" fmla="*/ 962025 w 1495425"/>
              <a:gd name="connsiteY83" fmla="*/ 1497806 h 2019300"/>
              <a:gd name="connsiteX84" fmla="*/ 950119 w 1495425"/>
              <a:gd name="connsiteY84" fmla="*/ 1476375 h 2019300"/>
              <a:gd name="connsiteX85" fmla="*/ 976312 w 1495425"/>
              <a:gd name="connsiteY85" fmla="*/ 1409700 h 2019300"/>
              <a:gd name="connsiteX86" fmla="*/ 921544 w 1495425"/>
              <a:gd name="connsiteY86" fmla="*/ 1433512 h 2019300"/>
              <a:gd name="connsiteX87" fmla="*/ 907256 w 1495425"/>
              <a:gd name="connsiteY87" fmla="*/ 1469231 h 2019300"/>
              <a:gd name="connsiteX88" fmla="*/ 878681 w 1495425"/>
              <a:gd name="connsiteY88" fmla="*/ 1504950 h 2019300"/>
              <a:gd name="connsiteX89" fmla="*/ 819150 w 1495425"/>
              <a:gd name="connsiteY89" fmla="*/ 1485900 h 2019300"/>
              <a:gd name="connsiteX90" fmla="*/ 809625 w 1495425"/>
              <a:gd name="connsiteY90" fmla="*/ 1450181 h 2019300"/>
              <a:gd name="connsiteX91" fmla="*/ 892969 w 1495425"/>
              <a:gd name="connsiteY91" fmla="*/ 1457325 h 2019300"/>
              <a:gd name="connsiteX92" fmla="*/ 864394 w 1495425"/>
              <a:gd name="connsiteY92" fmla="*/ 1419225 h 2019300"/>
              <a:gd name="connsiteX93" fmla="*/ 804862 w 1495425"/>
              <a:gd name="connsiteY93" fmla="*/ 1400175 h 2019300"/>
              <a:gd name="connsiteX94" fmla="*/ 788194 w 1495425"/>
              <a:gd name="connsiteY94" fmla="*/ 1371600 h 2019300"/>
              <a:gd name="connsiteX95" fmla="*/ 759619 w 1495425"/>
              <a:gd name="connsiteY95" fmla="*/ 1373981 h 2019300"/>
              <a:gd name="connsiteX96" fmla="*/ 745331 w 1495425"/>
              <a:gd name="connsiteY96" fmla="*/ 1393031 h 2019300"/>
              <a:gd name="connsiteX97" fmla="*/ 738187 w 1495425"/>
              <a:gd name="connsiteY97" fmla="*/ 1395412 h 2019300"/>
              <a:gd name="connsiteX98" fmla="*/ 731044 w 1495425"/>
              <a:gd name="connsiteY98" fmla="*/ 1397793 h 2019300"/>
              <a:gd name="connsiteX99" fmla="*/ 645319 w 1495425"/>
              <a:gd name="connsiteY99" fmla="*/ 1378743 h 2019300"/>
              <a:gd name="connsiteX100" fmla="*/ 619125 w 1495425"/>
              <a:gd name="connsiteY100" fmla="*/ 1307306 h 2019300"/>
              <a:gd name="connsiteX101" fmla="*/ 626269 w 1495425"/>
              <a:gd name="connsiteY101" fmla="*/ 1276350 h 2019300"/>
              <a:gd name="connsiteX102" fmla="*/ 585787 w 1495425"/>
              <a:gd name="connsiteY102" fmla="*/ 1262062 h 2019300"/>
              <a:gd name="connsiteX103" fmla="*/ 571500 w 1495425"/>
              <a:gd name="connsiteY103" fmla="*/ 1323975 h 2019300"/>
              <a:gd name="connsiteX104" fmla="*/ 535781 w 1495425"/>
              <a:gd name="connsiteY104" fmla="*/ 1435893 h 2019300"/>
              <a:gd name="connsiteX105" fmla="*/ 473869 w 1495425"/>
              <a:gd name="connsiteY105" fmla="*/ 1500187 h 2019300"/>
              <a:gd name="connsiteX106" fmla="*/ 402431 w 1495425"/>
              <a:gd name="connsiteY106" fmla="*/ 1538287 h 2019300"/>
              <a:gd name="connsiteX107" fmla="*/ 328612 w 1495425"/>
              <a:gd name="connsiteY107" fmla="*/ 1557337 h 2019300"/>
              <a:gd name="connsiteX108" fmla="*/ 302419 w 1495425"/>
              <a:gd name="connsiteY108" fmla="*/ 1557337 h 2019300"/>
              <a:gd name="connsiteX109" fmla="*/ 266700 w 1495425"/>
              <a:gd name="connsiteY109" fmla="*/ 1497806 h 2019300"/>
              <a:gd name="connsiteX110" fmla="*/ 257175 w 1495425"/>
              <a:gd name="connsiteY110" fmla="*/ 1524000 h 2019300"/>
              <a:gd name="connsiteX111" fmla="*/ 252412 w 1495425"/>
              <a:gd name="connsiteY111" fmla="*/ 1595437 h 2019300"/>
              <a:gd name="connsiteX112" fmla="*/ 188119 w 1495425"/>
              <a:gd name="connsiteY112" fmla="*/ 1607343 h 2019300"/>
              <a:gd name="connsiteX113" fmla="*/ 128587 w 1495425"/>
              <a:gd name="connsiteY113" fmla="*/ 1647825 h 2019300"/>
              <a:gd name="connsiteX114" fmla="*/ 114300 w 1495425"/>
              <a:gd name="connsiteY114" fmla="*/ 1631156 h 2019300"/>
              <a:gd name="connsiteX115" fmla="*/ 88106 w 1495425"/>
              <a:gd name="connsiteY115" fmla="*/ 1597818 h 2019300"/>
              <a:gd name="connsiteX116" fmla="*/ 57150 w 1495425"/>
              <a:gd name="connsiteY116" fmla="*/ 1595437 h 2019300"/>
              <a:gd name="connsiteX117" fmla="*/ 50006 w 1495425"/>
              <a:gd name="connsiteY117" fmla="*/ 1550193 h 2019300"/>
              <a:gd name="connsiteX118" fmla="*/ 28575 w 1495425"/>
              <a:gd name="connsiteY118" fmla="*/ 1524000 h 2019300"/>
              <a:gd name="connsiteX119" fmla="*/ 97631 w 1495425"/>
              <a:gd name="connsiteY119" fmla="*/ 1502568 h 2019300"/>
              <a:gd name="connsiteX120" fmla="*/ 78581 w 1495425"/>
              <a:gd name="connsiteY120" fmla="*/ 1304925 h 2019300"/>
              <a:gd name="connsiteX121" fmla="*/ 21431 w 1495425"/>
              <a:gd name="connsiteY121" fmla="*/ 1343025 h 2019300"/>
              <a:gd name="connsiteX122" fmla="*/ 40481 w 1495425"/>
              <a:gd name="connsiteY122" fmla="*/ 1269206 h 2019300"/>
              <a:gd name="connsiteX123" fmla="*/ 0 w 1495425"/>
              <a:gd name="connsiteY123" fmla="*/ 1200150 h 2019300"/>
              <a:gd name="connsiteX124" fmla="*/ 88106 w 1495425"/>
              <a:gd name="connsiteY124" fmla="*/ 1128712 h 2019300"/>
              <a:gd name="connsiteX125" fmla="*/ 114300 w 1495425"/>
              <a:gd name="connsiteY125" fmla="*/ 1071562 h 2019300"/>
              <a:gd name="connsiteX126" fmla="*/ 97631 w 1495425"/>
              <a:gd name="connsiteY126" fmla="*/ 1028700 h 2019300"/>
              <a:gd name="connsiteX127" fmla="*/ 147637 w 1495425"/>
              <a:gd name="connsiteY127" fmla="*/ 1019175 h 2019300"/>
              <a:gd name="connsiteX128" fmla="*/ 164306 w 1495425"/>
              <a:gd name="connsiteY128" fmla="*/ 966787 h 2019300"/>
              <a:gd name="connsiteX129" fmla="*/ 226219 w 1495425"/>
              <a:gd name="connsiteY129" fmla="*/ 902493 h 2019300"/>
              <a:gd name="connsiteX130" fmla="*/ 264319 w 1495425"/>
              <a:gd name="connsiteY130" fmla="*/ 926306 h 2019300"/>
              <a:gd name="connsiteX131" fmla="*/ 311944 w 1495425"/>
              <a:gd name="connsiteY131" fmla="*/ 840581 h 2019300"/>
              <a:gd name="connsiteX132" fmla="*/ 373856 w 1495425"/>
              <a:gd name="connsiteY132" fmla="*/ 776287 h 2019300"/>
              <a:gd name="connsiteX133" fmla="*/ 338137 w 1495425"/>
              <a:gd name="connsiteY133" fmla="*/ 738187 h 2019300"/>
              <a:gd name="connsiteX134" fmla="*/ 290512 w 1495425"/>
              <a:gd name="connsiteY134" fmla="*/ 704850 h 2019300"/>
              <a:gd name="connsiteX135" fmla="*/ 266700 w 1495425"/>
              <a:gd name="connsiteY135" fmla="*/ 750093 h 2019300"/>
              <a:gd name="connsiteX136" fmla="*/ 245269 w 1495425"/>
              <a:gd name="connsiteY136" fmla="*/ 738187 h 2019300"/>
              <a:gd name="connsiteX137" fmla="*/ 250031 w 1495425"/>
              <a:gd name="connsiteY137" fmla="*/ 673893 h 2019300"/>
              <a:gd name="connsiteX138" fmla="*/ 190500 w 1495425"/>
              <a:gd name="connsiteY138" fmla="*/ 671512 h 2019300"/>
              <a:gd name="connsiteX139" fmla="*/ 164306 w 1495425"/>
              <a:gd name="connsiteY139" fmla="*/ 700087 h 2019300"/>
              <a:gd name="connsiteX140" fmla="*/ 157162 w 1495425"/>
              <a:gd name="connsiteY140" fmla="*/ 709612 h 2019300"/>
              <a:gd name="connsiteX141" fmla="*/ 152400 w 1495425"/>
              <a:gd name="connsiteY141" fmla="*/ 733425 h 2019300"/>
              <a:gd name="connsiteX142" fmla="*/ 119062 w 1495425"/>
              <a:gd name="connsiteY142" fmla="*/ 621506 h 2019300"/>
              <a:gd name="connsiteX143" fmla="*/ 100012 w 1495425"/>
              <a:gd name="connsiteY143" fmla="*/ 600075 h 2019300"/>
              <a:gd name="connsiteX144" fmla="*/ 100012 w 1495425"/>
              <a:gd name="connsiteY144" fmla="*/ 500062 h 2019300"/>
              <a:gd name="connsiteX145" fmla="*/ 64294 w 1495425"/>
              <a:gd name="connsiteY145" fmla="*/ 457200 h 2019300"/>
              <a:gd name="connsiteX146" fmla="*/ 176212 w 1495425"/>
              <a:gd name="connsiteY146" fmla="*/ 404812 h 2019300"/>
              <a:gd name="connsiteX147" fmla="*/ 254794 w 1495425"/>
              <a:gd name="connsiteY147" fmla="*/ 335756 h 2019300"/>
              <a:gd name="connsiteX148" fmla="*/ 302419 w 1495425"/>
              <a:gd name="connsiteY148" fmla="*/ 273843 h 2019300"/>
              <a:gd name="connsiteX149" fmla="*/ 290512 w 1495425"/>
              <a:gd name="connsiteY149" fmla="*/ 230981 h 2019300"/>
              <a:gd name="connsiteX150" fmla="*/ 366712 w 1495425"/>
              <a:gd name="connsiteY150" fmla="*/ 192881 h 2019300"/>
              <a:gd name="connsiteX151" fmla="*/ 309562 w 1495425"/>
              <a:gd name="connsiteY151" fmla="*/ 147637 h 2019300"/>
              <a:gd name="connsiteX152" fmla="*/ 333375 w 1495425"/>
              <a:gd name="connsiteY152" fmla="*/ 107156 h 2019300"/>
              <a:gd name="connsiteX153" fmla="*/ 392906 w 1495425"/>
              <a:gd name="connsiteY153" fmla="*/ 59531 h 2019300"/>
              <a:gd name="connsiteX154" fmla="*/ 440531 w 1495425"/>
              <a:gd name="connsiteY154" fmla="*/ 0 h 2019300"/>
              <a:gd name="connsiteX0" fmla="*/ 440531 w 1495425"/>
              <a:gd name="connsiteY0" fmla="*/ 0 h 1985962"/>
              <a:gd name="connsiteX1" fmla="*/ 519112 w 1495425"/>
              <a:gd name="connsiteY1" fmla="*/ 26193 h 1985962"/>
              <a:gd name="connsiteX2" fmla="*/ 521494 w 1495425"/>
              <a:gd name="connsiteY2" fmla="*/ 47625 h 1985962"/>
              <a:gd name="connsiteX3" fmla="*/ 521494 w 1495425"/>
              <a:gd name="connsiteY3" fmla="*/ 78581 h 1985962"/>
              <a:gd name="connsiteX4" fmla="*/ 559594 w 1495425"/>
              <a:gd name="connsiteY4" fmla="*/ 104775 h 1985962"/>
              <a:gd name="connsiteX5" fmla="*/ 600075 w 1495425"/>
              <a:gd name="connsiteY5" fmla="*/ 188118 h 1985962"/>
              <a:gd name="connsiteX6" fmla="*/ 602456 w 1495425"/>
              <a:gd name="connsiteY6" fmla="*/ 211931 h 1985962"/>
              <a:gd name="connsiteX7" fmla="*/ 607219 w 1495425"/>
              <a:gd name="connsiteY7" fmla="*/ 226218 h 1985962"/>
              <a:gd name="connsiteX8" fmla="*/ 604837 w 1495425"/>
              <a:gd name="connsiteY8" fmla="*/ 283368 h 1985962"/>
              <a:gd name="connsiteX9" fmla="*/ 681037 w 1495425"/>
              <a:gd name="connsiteY9" fmla="*/ 276225 h 1985962"/>
              <a:gd name="connsiteX10" fmla="*/ 671512 w 1495425"/>
              <a:gd name="connsiteY10" fmla="*/ 376237 h 1985962"/>
              <a:gd name="connsiteX11" fmla="*/ 759619 w 1495425"/>
              <a:gd name="connsiteY11" fmla="*/ 466725 h 1985962"/>
              <a:gd name="connsiteX12" fmla="*/ 807244 w 1495425"/>
              <a:gd name="connsiteY12" fmla="*/ 514350 h 1985962"/>
              <a:gd name="connsiteX13" fmla="*/ 957262 w 1495425"/>
              <a:gd name="connsiteY13" fmla="*/ 547687 h 1985962"/>
              <a:gd name="connsiteX14" fmla="*/ 1019175 w 1495425"/>
              <a:gd name="connsiteY14" fmla="*/ 526256 h 1985962"/>
              <a:gd name="connsiteX15" fmla="*/ 1040606 w 1495425"/>
              <a:gd name="connsiteY15" fmla="*/ 528637 h 1985962"/>
              <a:gd name="connsiteX16" fmla="*/ 1109662 w 1495425"/>
              <a:gd name="connsiteY16" fmla="*/ 557212 h 1985962"/>
              <a:gd name="connsiteX17" fmla="*/ 1107281 w 1495425"/>
              <a:gd name="connsiteY17" fmla="*/ 609600 h 1985962"/>
              <a:gd name="connsiteX18" fmla="*/ 1145381 w 1495425"/>
              <a:gd name="connsiteY18" fmla="*/ 621506 h 1985962"/>
              <a:gd name="connsiteX19" fmla="*/ 1181100 w 1495425"/>
              <a:gd name="connsiteY19" fmla="*/ 564356 h 1985962"/>
              <a:gd name="connsiteX20" fmla="*/ 1343025 w 1495425"/>
              <a:gd name="connsiteY20" fmla="*/ 626268 h 1985962"/>
              <a:gd name="connsiteX21" fmla="*/ 1343025 w 1495425"/>
              <a:gd name="connsiteY21" fmla="*/ 664368 h 1985962"/>
              <a:gd name="connsiteX22" fmla="*/ 1385887 w 1495425"/>
              <a:gd name="connsiteY22" fmla="*/ 697706 h 1985962"/>
              <a:gd name="connsiteX23" fmla="*/ 1307306 w 1495425"/>
              <a:gd name="connsiteY23" fmla="*/ 835818 h 1985962"/>
              <a:gd name="connsiteX24" fmla="*/ 1304925 w 1495425"/>
              <a:gd name="connsiteY24" fmla="*/ 969168 h 1985962"/>
              <a:gd name="connsiteX25" fmla="*/ 1381125 w 1495425"/>
              <a:gd name="connsiteY25" fmla="*/ 969168 h 1985962"/>
              <a:gd name="connsiteX26" fmla="*/ 1433512 w 1495425"/>
              <a:gd name="connsiteY26" fmla="*/ 931068 h 1985962"/>
              <a:gd name="connsiteX27" fmla="*/ 1438275 w 1495425"/>
              <a:gd name="connsiteY27" fmla="*/ 981075 h 1985962"/>
              <a:gd name="connsiteX28" fmla="*/ 1495425 w 1495425"/>
              <a:gd name="connsiteY28" fmla="*/ 1000125 h 1985962"/>
              <a:gd name="connsiteX29" fmla="*/ 1466850 w 1495425"/>
              <a:gd name="connsiteY29" fmla="*/ 1073943 h 1985962"/>
              <a:gd name="connsiteX30" fmla="*/ 1454944 w 1495425"/>
              <a:gd name="connsiteY30" fmla="*/ 1088231 h 1985962"/>
              <a:gd name="connsiteX31" fmla="*/ 1416844 w 1495425"/>
              <a:gd name="connsiteY31" fmla="*/ 1069181 h 1985962"/>
              <a:gd name="connsiteX32" fmla="*/ 1378744 w 1495425"/>
              <a:gd name="connsiteY32" fmla="*/ 1045368 h 1985962"/>
              <a:gd name="connsiteX33" fmla="*/ 1395412 w 1495425"/>
              <a:gd name="connsiteY33" fmla="*/ 1076325 h 1985962"/>
              <a:gd name="connsiteX34" fmla="*/ 1416844 w 1495425"/>
              <a:gd name="connsiteY34" fmla="*/ 1114425 h 1985962"/>
              <a:gd name="connsiteX35" fmla="*/ 1454944 w 1495425"/>
              <a:gd name="connsiteY35" fmla="*/ 1219200 h 1985962"/>
              <a:gd name="connsiteX36" fmla="*/ 1404937 w 1495425"/>
              <a:gd name="connsiteY36" fmla="*/ 1238250 h 1985962"/>
              <a:gd name="connsiteX37" fmla="*/ 1364456 w 1495425"/>
              <a:gd name="connsiteY37" fmla="*/ 1304925 h 1985962"/>
              <a:gd name="connsiteX38" fmla="*/ 1302544 w 1495425"/>
              <a:gd name="connsiteY38" fmla="*/ 1304925 h 1985962"/>
              <a:gd name="connsiteX39" fmla="*/ 1297781 w 1495425"/>
              <a:gd name="connsiteY39" fmla="*/ 1328737 h 1985962"/>
              <a:gd name="connsiteX40" fmla="*/ 1343025 w 1495425"/>
              <a:gd name="connsiteY40" fmla="*/ 1357312 h 1985962"/>
              <a:gd name="connsiteX41" fmla="*/ 1297781 w 1495425"/>
              <a:gd name="connsiteY41" fmla="*/ 1423987 h 1985962"/>
              <a:gd name="connsiteX42" fmla="*/ 1307306 w 1495425"/>
              <a:gd name="connsiteY42" fmla="*/ 1473993 h 1985962"/>
              <a:gd name="connsiteX43" fmla="*/ 1271587 w 1495425"/>
              <a:gd name="connsiteY43" fmla="*/ 1538287 h 1985962"/>
              <a:gd name="connsiteX44" fmla="*/ 1300162 w 1495425"/>
              <a:gd name="connsiteY44" fmla="*/ 1585912 h 1985962"/>
              <a:gd name="connsiteX45" fmla="*/ 1226344 w 1495425"/>
              <a:gd name="connsiteY45" fmla="*/ 1595437 h 1985962"/>
              <a:gd name="connsiteX46" fmla="*/ 1247775 w 1495425"/>
              <a:gd name="connsiteY46" fmla="*/ 1628775 h 1985962"/>
              <a:gd name="connsiteX47" fmla="*/ 1195387 w 1495425"/>
              <a:gd name="connsiteY47" fmla="*/ 1666875 h 1985962"/>
              <a:gd name="connsiteX48" fmla="*/ 1162050 w 1495425"/>
              <a:gd name="connsiteY48" fmla="*/ 1683543 h 1985962"/>
              <a:gd name="connsiteX49" fmla="*/ 1121569 w 1495425"/>
              <a:gd name="connsiteY49" fmla="*/ 1707356 h 1985962"/>
              <a:gd name="connsiteX50" fmla="*/ 1081087 w 1495425"/>
              <a:gd name="connsiteY50" fmla="*/ 1774031 h 1985962"/>
              <a:gd name="connsiteX51" fmla="*/ 1054894 w 1495425"/>
              <a:gd name="connsiteY51" fmla="*/ 1819275 h 1985962"/>
              <a:gd name="connsiteX52" fmla="*/ 1066800 w 1495425"/>
              <a:gd name="connsiteY52" fmla="*/ 1876425 h 1985962"/>
              <a:gd name="connsiteX53" fmla="*/ 1064419 w 1495425"/>
              <a:gd name="connsiteY53" fmla="*/ 1938337 h 1985962"/>
              <a:gd name="connsiteX54" fmla="*/ 1071562 w 1495425"/>
              <a:gd name="connsiteY54" fmla="*/ 1983581 h 1985962"/>
              <a:gd name="connsiteX55" fmla="*/ 1004887 w 1495425"/>
              <a:gd name="connsiteY55" fmla="*/ 1952625 h 1985962"/>
              <a:gd name="connsiteX56" fmla="*/ 988219 w 1495425"/>
              <a:gd name="connsiteY56" fmla="*/ 1924050 h 1985962"/>
              <a:gd name="connsiteX57" fmla="*/ 985837 w 1495425"/>
              <a:gd name="connsiteY57" fmla="*/ 1885950 h 1985962"/>
              <a:gd name="connsiteX58" fmla="*/ 942975 w 1495425"/>
              <a:gd name="connsiteY58" fmla="*/ 1895475 h 1985962"/>
              <a:gd name="connsiteX59" fmla="*/ 942975 w 1495425"/>
              <a:gd name="connsiteY59" fmla="*/ 1816893 h 1985962"/>
              <a:gd name="connsiteX60" fmla="*/ 897731 w 1495425"/>
              <a:gd name="connsiteY60" fmla="*/ 1797843 h 1985962"/>
              <a:gd name="connsiteX61" fmla="*/ 850106 w 1495425"/>
              <a:gd name="connsiteY61" fmla="*/ 1771650 h 1985962"/>
              <a:gd name="connsiteX62" fmla="*/ 821531 w 1495425"/>
              <a:gd name="connsiteY62" fmla="*/ 1757362 h 1985962"/>
              <a:gd name="connsiteX63" fmla="*/ 809625 w 1495425"/>
              <a:gd name="connsiteY63" fmla="*/ 1809750 h 1985962"/>
              <a:gd name="connsiteX64" fmla="*/ 781050 w 1495425"/>
              <a:gd name="connsiteY64" fmla="*/ 1819275 h 1985962"/>
              <a:gd name="connsiteX65" fmla="*/ 742950 w 1495425"/>
              <a:gd name="connsiteY65" fmla="*/ 1824037 h 1985962"/>
              <a:gd name="connsiteX66" fmla="*/ 719137 w 1495425"/>
              <a:gd name="connsiteY66" fmla="*/ 1840706 h 1985962"/>
              <a:gd name="connsiteX67" fmla="*/ 695325 w 1495425"/>
              <a:gd name="connsiteY67" fmla="*/ 1874043 h 1985962"/>
              <a:gd name="connsiteX68" fmla="*/ 752475 w 1495425"/>
              <a:gd name="connsiteY68" fmla="*/ 1933575 h 1985962"/>
              <a:gd name="connsiteX69" fmla="*/ 726281 w 1495425"/>
              <a:gd name="connsiteY69" fmla="*/ 1985962 h 1985962"/>
              <a:gd name="connsiteX70" fmla="*/ 702469 w 1495425"/>
              <a:gd name="connsiteY70" fmla="*/ 1969293 h 1985962"/>
              <a:gd name="connsiteX71" fmla="*/ 638175 w 1495425"/>
              <a:gd name="connsiteY71" fmla="*/ 1959768 h 1985962"/>
              <a:gd name="connsiteX72" fmla="*/ 619125 w 1495425"/>
              <a:gd name="connsiteY72" fmla="*/ 1905000 h 1985962"/>
              <a:gd name="connsiteX73" fmla="*/ 1054894 w 1495425"/>
              <a:gd name="connsiteY73" fmla="*/ 1788318 h 1985962"/>
              <a:gd name="connsiteX74" fmla="*/ 1000125 w 1495425"/>
              <a:gd name="connsiteY74" fmla="*/ 1750218 h 1985962"/>
              <a:gd name="connsiteX75" fmla="*/ 973931 w 1495425"/>
              <a:gd name="connsiteY75" fmla="*/ 1695450 h 1985962"/>
              <a:gd name="connsiteX76" fmla="*/ 959644 w 1495425"/>
              <a:gd name="connsiteY76" fmla="*/ 1588293 h 1985962"/>
              <a:gd name="connsiteX77" fmla="*/ 983456 w 1495425"/>
              <a:gd name="connsiteY77" fmla="*/ 1538287 h 1985962"/>
              <a:gd name="connsiteX78" fmla="*/ 1047750 w 1495425"/>
              <a:gd name="connsiteY78" fmla="*/ 1512093 h 1985962"/>
              <a:gd name="connsiteX79" fmla="*/ 1007269 w 1495425"/>
              <a:gd name="connsiteY79" fmla="*/ 1450181 h 1985962"/>
              <a:gd name="connsiteX80" fmla="*/ 1002506 w 1495425"/>
              <a:gd name="connsiteY80" fmla="*/ 1412081 h 1985962"/>
              <a:gd name="connsiteX81" fmla="*/ 978694 w 1495425"/>
              <a:gd name="connsiteY81" fmla="*/ 1466850 h 1985962"/>
              <a:gd name="connsiteX82" fmla="*/ 962025 w 1495425"/>
              <a:gd name="connsiteY82" fmla="*/ 1497806 h 1985962"/>
              <a:gd name="connsiteX83" fmla="*/ 950119 w 1495425"/>
              <a:gd name="connsiteY83" fmla="*/ 1476375 h 1985962"/>
              <a:gd name="connsiteX84" fmla="*/ 976312 w 1495425"/>
              <a:gd name="connsiteY84" fmla="*/ 1409700 h 1985962"/>
              <a:gd name="connsiteX85" fmla="*/ 921544 w 1495425"/>
              <a:gd name="connsiteY85" fmla="*/ 1433512 h 1985962"/>
              <a:gd name="connsiteX86" fmla="*/ 907256 w 1495425"/>
              <a:gd name="connsiteY86" fmla="*/ 1469231 h 1985962"/>
              <a:gd name="connsiteX87" fmla="*/ 878681 w 1495425"/>
              <a:gd name="connsiteY87" fmla="*/ 1504950 h 1985962"/>
              <a:gd name="connsiteX88" fmla="*/ 819150 w 1495425"/>
              <a:gd name="connsiteY88" fmla="*/ 1485900 h 1985962"/>
              <a:gd name="connsiteX89" fmla="*/ 809625 w 1495425"/>
              <a:gd name="connsiteY89" fmla="*/ 1450181 h 1985962"/>
              <a:gd name="connsiteX90" fmla="*/ 892969 w 1495425"/>
              <a:gd name="connsiteY90" fmla="*/ 1457325 h 1985962"/>
              <a:gd name="connsiteX91" fmla="*/ 864394 w 1495425"/>
              <a:gd name="connsiteY91" fmla="*/ 1419225 h 1985962"/>
              <a:gd name="connsiteX92" fmla="*/ 804862 w 1495425"/>
              <a:gd name="connsiteY92" fmla="*/ 1400175 h 1985962"/>
              <a:gd name="connsiteX93" fmla="*/ 788194 w 1495425"/>
              <a:gd name="connsiteY93" fmla="*/ 1371600 h 1985962"/>
              <a:gd name="connsiteX94" fmla="*/ 759619 w 1495425"/>
              <a:gd name="connsiteY94" fmla="*/ 1373981 h 1985962"/>
              <a:gd name="connsiteX95" fmla="*/ 745331 w 1495425"/>
              <a:gd name="connsiteY95" fmla="*/ 1393031 h 1985962"/>
              <a:gd name="connsiteX96" fmla="*/ 738187 w 1495425"/>
              <a:gd name="connsiteY96" fmla="*/ 1395412 h 1985962"/>
              <a:gd name="connsiteX97" fmla="*/ 731044 w 1495425"/>
              <a:gd name="connsiteY97" fmla="*/ 1397793 h 1985962"/>
              <a:gd name="connsiteX98" fmla="*/ 645319 w 1495425"/>
              <a:gd name="connsiteY98" fmla="*/ 1378743 h 1985962"/>
              <a:gd name="connsiteX99" fmla="*/ 619125 w 1495425"/>
              <a:gd name="connsiteY99" fmla="*/ 1307306 h 1985962"/>
              <a:gd name="connsiteX100" fmla="*/ 626269 w 1495425"/>
              <a:gd name="connsiteY100" fmla="*/ 1276350 h 1985962"/>
              <a:gd name="connsiteX101" fmla="*/ 585787 w 1495425"/>
              <a:gd name="connsiteY101" fmla="*/ 1262062 h 1985962"/>
              <a:gd name="connsiteX102" fmla="*/ 571500 w 1495425"/>
              <a:gd name="connsiteY102" fmla="*/ 1323975 h 1985962"/>
              <a:gd name="connsiteX103" fmla="*/ 535781 w 1495425"/>
              <a:gd name="connsiteY103" fmla="*/ 1435893 h 1985962"/>
              <a:gd name="connsiteX104" fmla="*/ 473869 w 1495425"/>
              <a:gd name="connsiteY104" fmla="*/ 1500187 h 1985962"/>
              <a:gd name="connsiteX105" fmla="*/ 402431 w 1495425"/>
              <a:gd name="connsiteY105" fmla="*/ 1538287 h 1985962"/>
              <a:gd name="connsiteX106" fmla="*/ 328612 w 1495425"/>
              <a:gd name="connsiteY106" fmla="*/ 1557337 h 1985962"/>
              <a:gd name="connsiteX107" fmla="*/ 302419 w 1495425"/>
              <a:gd name="connsiteY107" fmla="*/ 1557337 h 1985962"/>
              <a:gd name="connsiteX108" fmla="*/ 266700 w 1495425"/>
              <a:gd name="connsiteY108" fmla="*/ 1497806 h 1985962"/>
              <a:gd name="connsiteX109" fmla="*/ 257175 w 1495425"/>
              <a:gd name="connsiteY109" fmla="*/ 1524000 h 1985962"/>
              <a:gd name="connsiteX110" fmla="*/ 252412 w 1495425"/>
              <a:gd name="connsiteY110" fmla="*/ 1595437 h 1985962"/>
              <a:gd name="connsiteX111" fmla="*/ 188119 w 1495425"/>
              <a:gd name="connsiteY111" fmla="*/ 1607343 h 1985962"/>
              <a:gd name="connsiteX112" fmla="*/ 128587 w 1495425"/>
              <a:gd name="connsiteY112" fmla="*/ 1647825 h 1985962"/>
              <a:gd name="connsiteX113" fmla="*/ 114300 w 1495425"/>
              <a:gd name="connsiteY113" fmla="*/ 1631156 h 1985962"/>
              <a:gd name="connsiteX114" fmla="*/ 88106 w 1495425"/>
              <a:gd name="connsiteY114" fmla="*/ 1597818 h 1985962"/>
              <a:gd name="connsiteX115" fmla="*/ 57150 w 1495425"/>
              <a:gd name="connsiteY115" fmla="*/ 1595437 h 1985962"/>
              <a:gd name="connsiteX116" fmla="*/ 50006 w 1495425"/>
              <a:gd name="connsiteY116" fmla="*/ 1550193 h 1985962"/>
              <a:gd name="connsiteX117" fmla="*/ 28575 w 1495425"/>
              <a:gd name="connsiteY117" fmla="*/ 1524000 h 1985962"/>
              <a:gd name="connsiteX118" fmla="*/ 97631 w 1495425"/>
              <a:gd name="connsiteY118" fmla="*/ 1502568 h 1985962"/>
              <a:gd name="connsiteX119" fmla="*/ 78581 w 1495425"/>
              <a:gd name="connsiteY119" fmla="*/ 1304925 h 1985962"/>
              <a:gd name="connsiteX120" fmla="*/ 21431 w 1495425"/>
              <a:gd name="connsiteY120" fmla="*/ 1343025 h 1985962"/>
              <a:gd name="connsiteX121" fmla="*/ 40481 w 1495425"/>
              <a:gd name="connsiteY121" fmla="*/ 1269206 h 1985962"/>
              <a:gd name="connsiteX122" fmla="*/ 0 w 1495425"/>
              <a:gd name="connsiteY122" fmla="*/ 1200150 h 1985962"/>
              <a:gd name="connsiteX123" fmla="*/ 88106 w 1495425"/>
              <a:gd name="connsiteY123" fmla="*/ 1128712 h 1985962"/>
              <a:gd name="connsiteX124" fmla="*/ 114300 w 1495425"/>
              <a:gd name="connsiteY124" fmla="*/ 1071562 h 1985962"/>
              <a:gd name="connsiteX125" fmla="*/ 97631 w 1495425"/>
              <a:gd name="connsiteY125" fmla="*/ 1028700 h 1985962"/>
              <a:gd name="connsiteX126" fmla="*/ 147637 w 1495425"/>
              <a:gd name="connsiteY126" fmla="*/ 1019175 h 1985962"/>
              <a:gd name="connsiteX127" fmla="*/ 164306 w 1495425"/>
              <a:gd name="connsiteY127" fmla="*/ 966787 h 1985962"/>
              <a:gd name="connsiteX128" fmla="*/ 226219 w 1495425"/>
              <a:gd name="connsiteY128" fmla="*/ 902493 h 1985962"/>
              <a:gd name="connsiteX129" fmla="*/ 264319 w 1495425"/>
              <a:gd name="connsiteY129" fmla="*/ 926306 h 1985962"/>
              <a:gd name="connsiteX130" fmla="*/ 311944 w 1495425"/>
              <a:gd name="connsiteY130" fmla="*/ 840581 h 1985962"/>
              <a:gd name="connsiteX131" fmla="*/ 373856 w 1495425"/>
              <a:gd name="connsiteY131" fmla="*/ 776287 h 1985962"/>
              <a:gd name="connsiteX132" fmla="*/ 338137 w 1495425"/>
              <a:gd name="connsiteY132" fmla="*/ 738187 h 1985962"/>
              <a:gd name="connsiteX133" fmla="*/ 290512 w 1495425"/>
              <a:gd name="connsiteY133" fmla="*/ 704850 h 1985962"/>
              <a:gd name="connsiteX134" fmla="*/ 266700 w 1495425"/>
              <a:gd name="connsiteY134" fmla="*/ 750093 h 1985962"/>
              <a:gd name="connsiteX135" fmla="*/ 245269 w 1495425"/>
              <a:gd name="connsiteY135" fmla="*/ 738187 h 1985962"/>
              <a:gd name="connsiteX136" fmla="*/ 250031 w 1495425"/>
              <a:gd name="connsiteY136" fmla="*/ 673893 h 1985962"/>
              <a:gd name="connsiteX137" fmla="*/ 190500 w 1495425"/>
              <a:gd name="connsiteY137" fmla="*/ 671512 h 1985962"/>
              <a:gd name="connsiteX138" fmla="*/ 164306 w 1495425"/>
              <a:gd name="connsiteY138" fmla="*/ 700087 h 1985962"/>
              <a:gd name="connsiteX139" fmla="*/ 157162 w 1495425"/>
              <a:gd name="connsiteY139" fmla="*/ 709612 h 1985962"/>
              <a:gd name="connsiteX140" fmla="*/ 152400 w 1495425"/>
              <a:gd name="connsiteY140" fmla="*/ 733425 h 1985962"/>
              <a:gd name="connsiteX141" fmla="*/ 119062 w 1495425"/>
              <a:gd name="connsiteY141" fmla="*/ 621506 h 1985962"/>
              <a:gd name="connsiteX142" fmla="*/ 100012 w 1495425"/>
              <a:gd name="connsiteY142" fmla="*/ 600075 h 1985962"/>
              <a:gd name="connsiteX143" fmla="*/ 100012 w 1495425"/>
              <a:gd name="connsiteY143" fmla="*/ 500062 h 1985962"/>
              <a:gd name="connsiteX144" fmla="*/ 64294 w 1495425"/>
              <a:gd name="connsiteY144" fmla="*/ 457200 h 1985962"/>
              <a:gd name="connsiteX145" fmla="*/ 176212 w 1495425"/>
              <a:gd name="connsiteY145" fmla="*/ 404812 h 1985962"/>
              <a:gd name="connsiteX146" fmla="*/ 254794 w 1495425"/>
              <a:gd name="connsiteY146" fmla="*/ 335756 h 1985962"/>
              <a:gd name="connsiteX147" fmla="*/ 302419 w 1495425"/>
              <a:gd name="connsiteY147" fmla="*/ 273843 h 1985962"/>
              <a:gd name="connsiteX148" fmla="*/ 290512 w 1495425"/>
              <a:gd name="connsiteY148" fmla="*/ 230981 h 1985962"/>
              <a:gd name="connsiteX149" fmla="*/ 366712 w 1495425"/>
              <a:gd name="connsiteY149" fmla="*/ 192881 h 1985962"/>
              <a:gd name="connsiteX150" fmla="*/ 309562 w 1495425"/>
              <a:gd name="connsiteY150" fmla="*/ 147637 h 1985962"/>
              <a:gd name="connsiteX151" fmla="*/ 333375 w 1495425"/>
              <a:gd name="connsiteY151" fmla="*/ 107156 h 1985962"/>
              <a:gd name="connsiteX152" fmla="*/ 392906 w 1495425"/>
              <a:gd name="connsiteY152" fmla="*/ 59531 h 1985962"/>
              <a:gd name="connsiteX153" fmla="*/ 440531 w 1495425"/>
              <a:gd name="connsiteY153" fmla="*/ 0 h 1985962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850106 w 1495425"/>
              <a:gd name="connsiteY61" fmla="*/ 1771650 h 1983581"/>
              <a:gd name="connsiteX62" fmla="*/ 821531 w 1495425"/>
              <a:gd name="connsiteY62" fmla="*/ 1757362 h 1983581"/>
              <a:gd name="connsiteX63" fmla="*/ 809625 w 1495425"/>
              <a:gd name="connsiteY63" fmla="*/ 1809750 h 1983581"/>
              <a:gd name="connsiteX64" fmla="*/ 781050 w 1495425"/>
              <a:gd name="connsiteY64" fmla="*/ 1819275 h 1983581"/>
              <a:gd name="connsiteX65" fmla="*/ 742950 w 1495425"/>
              <a:gd name="connsiteY65" fmla="*/ 1824037 h 1983581"/>
              <a:gd name="connsiteX66" fmla="*/ 719137 w 1495425"/>
              <a:gd name="connsiteY66" fmla="*/ 1840706 h 1983581"/>
              <a:gd name="connsiteX67" fmla="*/ 695325 w 1495425"/>
              <a:gd name="connsiteY67" fmla="*/ 1874043 h 1983581"/>
              <a:gd name="connsiteX68" fmla="*/ 752475 w 1495425"/>
              <a:gd name="connsiteY68" fmla="*/ 1933575 h 1983581"/>
              <a:gd name="connsiteX69" fmla="*/ 702469 w 1495425"/>
              <a:gd name="connsiteY69" fmla="*/ 1969293 h 1983581"/>
              <a:gd name="connsiteX70" fmla="*/ 638175 w 1495425"/>
              <a:gd name="connsiteY70" fmla="*/ 1959768 h 1983581"/>
              <a:gd name="connsiteX71" fmla="*/ 619125 w 1495425"/>
              <a:gd name="connsiteY71" fmla="*/ 1905000 h 1983581"/>
              <a:gd name="connsiteX72" fmla="*/ 1054894 w 1495425"/>
              <a:gd name="connsiteY72" fmla="*/ 1788318 h 1983581"/>
              <a:gd name="connsiteX73" fmla="*/ 1000125 w 1495425"/>
              <a:gd name="connsiteY73" fmla="*/ 1750218 h 1983581"/>
              <a:gd name="connsiteX74" fmla="*/ 973931 w 1495425"/>
              <a:gd name="connsiteY74" fmla="*/ 1695450 h 1983581"/>
              <a:gd name="connsiteX75" fmla="*/ 959644 w 1495425"/>
              <a:gd name="connsiteY75" fmla="*/ 1588293 h 1983581"/>
              <a:gd name="connsiteX76" fmla="*/ 983456 w 1495425"/>
              <a:gd name="connsiteY76" fmla="*/ 1538287 h 1983581"/>
              <a:gd name="connsiteX77" fmla="*/ 1047750 w 1495425"/>
              <a:gd name="connsiteY77" fmla="*/ 1512093 h 1983581"/>
              <a:gd name="connsiteX78" fmla="*/ 1007269 w 1495425"/>
              <a:gd name="connsiteY78" fmla="*/ 1450181 h 1983581"/>
              <a:gd name="connsiteX79" fmla="*/ 1002506 w 1495425"/>
              <a:gd name="connsiteY79" fmla="*/ 1412081 h 1983581"/>
              <a:gd name="connsiteX80" fmla="*/ 978694 w 1495425"/>
              <a:gd name="connsiteY80" fmla="*/ 1466850 h 1983581"/>
              <a:gd name="connsiteX81" fmla="*/ 962025 w 1495425"/>
              <a:gd name="connsiteY81" fmla="*/ 1497806 h 1983581"/>
              <a:gd name="connsiteX82" fmla="*/ 950119 w 1495425"/>
              <a:gd name="connsiteY82" fmla="*/ 1476375 h 1983581"/>
              <a:gd name="connsiteX83" fmla="*/ 976312 w 1495425"/>
              <a:gd name="connsiteY83" fmla="*/ 1409700 h 1983581"/>
              <a:gd name="connsiteX84" fmla="*/ 921544 w 1495425"/>
              <a:gd name="connsiteY84" fmla="*/ 1433512 h 1983581"/>
              <a:gd name="connsiteX85" fmla="*/ 907256 w 1495425"/>
              <a:gd name="connsiteY85" fmla="*/ 1469231 h 1983581"/>
              <a:gd name="connsiteX86" fmla="*/ 878681 w 1495425"/>
              <a:gd name="connsiteY86" fmla="*/ 1504950 h 1983581"/>
              <a:gd name="connsiteX87" fmla="*/ 819150 w 1495425"/>
              <a:gd name="connsiteY87" fmla="*/ 1485900 h 1983581"/>
              <a:gd name="connsiteX88" fmla="*/ 809625 w 1495425"/>
              <a:gd name="connsiteY88" fmla="*/ 1450181 h 1983581"/>
              <a:gd name="connsiteX89" fmla="*/ 892969 w 1495425"/>
              <a:gd name="connsiteY89" fmla="*/ 1457325 h 1983581"/>
              <a:gd name="connsiteX90" fmla="*/ 864394 w 1495425"/>
              <a:gd name="connsiteY90" fmla="*/ 1419225 h 1983581"/>
              <a:gd name="connsiteX91" fmla="*/ 804862 w 1495425"/>
              <a:gd name="connsiteY91" fmla="*/ 1400175 h 1983581"/>
              <a:gd name="connsiteX92" fmla="*/ 788194 w 1495425"/>
              <a:gd name="connsiteY92" fmla="*/ 1371600 h 1983581"/>
              <a:gd name="connsiteX93" fmla="*/ 759619 w 1495425"/>
              <a:gd name="connsiteY93" fmla="*/ 1373981 h 1983581"/>
              <a:gd name="connsiteX94" fmla="*/ 745331 w 1495425"/>
              <a:gd name="connsiteY94" fmla="*/ 1393031 h 1983581"/>
              <a:gd name="connsiteX95" fmla="*/ 738187 w 1495425"/>
              <a:gd name="connsiteY95" fmla="*/ 1395412 h 1983581"/>
              <a:gd name="connsiteX96" fmla="*/ 731044 w 1495425"/>
              <a:gd name="connsiteY96" fmla="*/ 1397793 h 1983581"/>
              <a:gd name="connsiteX97" fmla="*/ 645319 w 1495425"/>
              <a:gd name="connsiteY97" fmla="*/ 1378743 h 1983581"/>
              <a:gd name="connsiteX98" fmla="*/ 619125 w 1495425"/>
              <a:gd name="connsiteY98" fmla="*/ 1307306 h 1983581"/>
              <a:gd name="connsiteX99" fmla="*/ 626269 w 1495425"/>
              <a:gd name="connsiteY99" fmla="*/ 1276350 h 1983581"/>
              <a:gd name="connsiteX100" fmla="*/ 585787 w 1495425"/>
              <a:gd name="connsiteY100" fmla="*/ 1262062 h 1983581"/>
              <a:gd name="connsiteX101" fmla="*/ 571500 w 1495425"/>
              <a:gd name="connsiteY101" fmla="*/ 1323975 h 1983581"/>
              <a:gd name="connsiteX102" fmla="*/ 535781 w 1495425"/>
              <a:gd name="connsiteY102" fmla="*/ 1435893 h 1983581"/>
              <a:gd name="connsiteX103" fmla="*/ 473869 w 1495425"/>
              <a:gd name="connsiteY103" fmla="*/ 1500187 h 1983581"/>
              <a:gd name="connsiteX104" fmla="*/ 402431 w 1495425"/>
              <a:gd name="connsiteY104" fmla="*/ 1538287 h 1983581"/>
              <a:gd name="connsiteX105" fmla="*/ 328612 w 1495425"/>
              <a:gd name="connsiteY105" fmla="*/ 1557337 h 1983581"/>
              <a:gd name="connsiteX106" fmla="*/ 302419 w 1495425"/>
              <a:gd name="connsiteY106" fmla="*/ 1557337 h 1983581"/>
              <a:gd name="connsiteX107" fmla="*/ 266700 w 1495425"/>
              <a:gd name="connsiteY107" fmla="*/ 1497806 h 1983581"/>
              <a:gd name="connsiteX108" fmla="*/ 257175 w 1495425"/>
              <a:gd name="connsiteY108" fmla="*/ 1524000 h 1983581"/>
              <a:gd name="connsiteX109" fmla="*/ 252412 w 1495425"/>
              <a:gd name="connsiteY109" fmla="*/ 1595437 h 1983581"/>
              <a:gd name="connsiteX110" fmla="*/ 188119 w 1495425"/>
              <a:gd name="connsiteY110" fmla="*/ 1607343 h 1983581"/>
              <a:gd name="connsiteX111" fmla="*/ 128587 w 1495425"/>
              <a:gd name="connsiteY111" fmla="*/ 1647825 h 1983581"/>
              <a:gd name="connsiteX112" fmla="*/ 114300 w 1495425"/>
              <a:gd name="connsiteY112" fmla="*/ 1631156 h 1983581"/>
              <a:gd name="connsiteX113" fmla="*/ 88106 w 1495425"/>
              <a:gd name="connsiteY113" fmla="*/ 1597818 h 1983581"/>
              <a:gd name="connsiteX114" fmla="*/ 57150 w 1495425"/>
              <a:gd name="connsiteY114" fmla="*/ 1595437 h 1983581"/>
              <a:gd name="connsiteX115" fmla="*/ 50006 w 1495425"/>
              <a:gd name="connsiteY115" fmla="*/ 1550193 h 1983581"/>
              <a:gd name="connsiteX116" fmla="*/ 28575 w 1495425"/>
              <a:gd name="connsiteY116" fmla="*/ 1524000 h 1983581"/>
              <a:gd name="connsiteX117" fmla="*/ 97631 w 1495425"/>
              <a:gd name="connsiteY117" fmla="*/ 1502568 h 1983581"/>
              <a:gd name="connsiteX118" fmla="*/ 78581 w 1495425"/>
              <a:gd name="connsiteY118" fmla="*/ 1304925 h 1983581"/>
              <a:gd name="connsiteX119" fmla="*/ 21431 w 1495425"/>
              <a:gd name="connsiteY119" fmla="*/ 1343025 h 1983581"/>
              <a:gd name="connsiteX120" fmla="*/ 40481 w 1495425"/>
              <a:gd name="connsiteY120" fmla="*/ 1269206 h 1983581"/>
              <a:gd name="connsiteX121" fmla="*/ 0 w 1495425"/>
              <a:gd name="connsiteY121" fmla="*/ 1200150 h 1983581"/>
              <a:gd name="connsiteX122" fmla="*/ 88106 w 1495425"/>
              <a:gd name="connsiteY122" fmla="*/ 1128712 h 1983581"/>
              <a:gd name="connsiteX123" fmla="*/ 114300 w 1495425"/>
              <a:gd name="connsiteY123" fmla="*/ 1071562 h 1983581"/>
              <a:gd name="connsiteX124" fmla="*/ 97631 w 1495425"/>
              <a:gd name="connsiteY124" fmla="*/ 1028700 h 1983581"/>
              <a:gd name="connsiteX125" fmla="*/ 147637 w 1495425"/>
              <a:gd name="connsiteY125" fmla="*/ 1019175 h 1983581"/>
              <a:gd name="connsiteX126" fmla="*/ 164306 w 1495425"/>
              <a:gd name="connsiteY126" fmla="*/ 966787 h 1983581"/>
              <a:gd name="connsiteX127" fmla="*/ 226219 w 1495425"/>
              <a:gd name="connsiteY127" fmla="*/ 902493 h 1983581"/>
              <a:gd name="connsiteX128" fmla="*/ 264319 w 1495425"/>
              <a:gd name="connsiteY128" fmla="*/ 926306 h 1983581"/>
              <a:gd name="connsiteX129" fmla="*/ 311944 w 1495425"/>
              <a:gd name="connsiteY129" fmla="*/ 840581 h 1983581"/>
              <a:gd name="connsiteX130" fmla="*/ 373856 w 1495425"/>
              <a:gd name="connsiteY130" fmla="*/ 776287 h 1983581"/>
              <a:gd name="connsiteX131" fmla="*/ 338137 w 1495425"/>
              <a:gd name="connsiteY131" fmla="*/ 738187 h 1983581"/>
              <a:gd name="connsiteX132" fmla="*/ 290512 w 1495425"/>
              <a:gd name="connsiteY132" fmla="*/ 704850 h 1983581"/>
              <a:gd name="connsiteX133" fmla="*/ 266700 w 1495425"/>
              <a:gd name="connsiteY133" fmla="*/ 750093 h 1983581"/>
              <a:gd name="connsiteX134" fmla="*/ 245269 w 1495425"/>
              <a:gd name="connsiteY134" fmla="*/ 738187 h 1983581"/>
              <a:gd name="connsiteX135" fmla="*/ 250031 w 1495425"/>
              <a:gd name="connsiteY135" fmla="*/ 673893 h 1983581"/>
              <a:gd name="connsiteX136" fmla="*/ 190500 w 1495425"/>
              <a:gd name="connsiteY136" fmla="*/ 671512 h 1983581"/>
              <a:gd name="connsiteX137" fmla="*/ 164306 w 1495425"/>
              <a:gd name="connsiteY137" fmla="*/ 700087 h 1983581"/>
              <a:gd name="connsiteX138" fmla="*/ 157162 w 1495425"/>
              <a:gd name="connsiteY138" fmla="*/ 709612 h 1983581"/>
              <a:gd name="connsiteX139" fmla="*/ 152400 w 1495425"/>
              <a:gd name="connsiteY139" fmla="*/ 733425 h 1983581"/>
              <a:gd name="connsiteX140" fmla="*/ 119062 w 1495425"/>
              <a:gd name="connsiteY140" fmla="*/ 621506 h 1983581"/>
              <a:gd name="connsiteX141" fmla="*/ 100012 w 1495425"/>
              <a:gd name="connsiteY141" fmla="*/ 600075 h 1983581"/>
              <a:gd name="connsiteX142" fmla="*/ 100012 w 1495425"/>
              <a:gd name="connsiteY142" fmla="*/ 500062 h 1983581"/>
              <a:gd name="connsiteX143" fmla="*/ 64294 w 1495425"/>
              <a:gd name="connsiteY143" fmla="*/ 457200 h 1983581"/>
              <a:gd name="connsiteX144" fmla="*/ 176212 w 1495425"/>
              <a:gd name="connsiteY144" fmla="*/ 404812 h 1983581"/>
              <a:gd name="connsiteX145" fmla="*/ 254794 w 1495425"/>
              <a:gd name="connsiteY145" fmla="*/ 335756 h 1983581"/>
              <a:gd name="connsiteX146" fmla="*/ 302419 w 1495425"/>
              <a:gd name="connsiteY146" fmla="*/ 273843 h 1983581"/>
              <a:gd name="connsiteX147" fmla="*/ 290512 w 1495425"/>
              <a:gd name="connsiteY147" fmla="*/ 230981 h 1983581"/>
              <a:gd name="connsiteX148" fmla="*/ 366712 w 1495425"/>
              <a:gd name="connsiteY148" fmla="*/ 192881 h 1983581"/>
              <a:gd name="connsiteX149" fmla="*/ 309562 w 1495425"/>
              <a:gd name="connsiteY149" fmla="*/ 147637 h 1983581"/>
              <a:gd name="connsiteX150" fmla="*/ 333375 w 1495425"/>
              <a:gd name="connsiteY150" fmla="*/ 107156 h 1983581"/>
              <a:gd name="connsiteX151" fmla="*/ 392906 w 1495425"/>
              <a:gd name="connsiteY151" fmla="*/ 59531 h 1983581"/>
              <a:gd name="connsiteX152" fmla="*/ 440531 w 1495425"/>
              <a:gd name="connsiteY152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850106 w 1495425"/>
              <a:gd name="connsiteY61" fmla="*/ 1771650 h 1983581"/>
              <a:gd name="connsiteX62" fmla="*/ 821531 w 1495425"/>
              <a:gd name="connsiteY62" fmla="*/ 1757362 h 1983581"/>
              <a:gd name="connsiteX63" fmla="*/ 809625 w 1495425"/>
              <a:gd name="connsiteY63" fmla="*/ 1809750 h 1983581"/>
              <a:gd name="connsiteX64" fmla="*/ 781050 w 1495425"/>
              <a:gd name="connsiteY64" fmla="*/ 1819275 h 1983581"/>
              <a:gd name="connsiteX65" fmla="*/ 742950 w 1495425"/>
              <a:gd name="connsiteY65" fmla="*/ 1824037 h 1983581"/>
              <a:gd name="connsiteX66" fmla="*/ 719137 w 1495425"/>
              <a:gd name="connsiteY66" fmla="*/ 1840706 h 1983581"/>
              <a:gd name="connsiteX67" fmla="*/ 695325 w 1495425"/>
              <a:gd name="connsiteY67" fmla="*/ 1874043 h 1983581"/>
              <a:gd name="connsiteX68" fmla="*/ 752475 w 1495425"/>
              <a:gd name="connsiteY68" fmla="*/ 1933575 h 1983581"/>
              <a:gd name="connsiteX69" fmla="*/ 638175 w 1495425"/>
              <a:gd name="connsiteY69" fmla="*/ 1959768 h 1983581"/>
              <a:gd name="connsiteX70" fmla="*/ 619125 w 1495425"/>
              <a:gd name="connsiteY70" fmla="*/ 1905000 h 1983581"/>
              <a:gd name="connsiteX71" fmla="*/ 1054894 w 1495425"/>
              <a:gd name="connsiteY71" fmla="*/ 1788318 h 1983581"/>
              <a:gd name="connsiteX72" fmla="*/ 1000125 w 1495425"/>
              <a:gd name="connsiteY72" fmla="*/ 1750218 h 1983581"/>
              <a:gd name="connsiteX73" fmla="*/ 973931 w 1495425"/>
              <a:gd name="connsiteY73" fmla="*/ 1695450 h 1983581"/>
              <a:gd name="connsiteX74" fmla="*/ 959644 w 1495425"/>
              <a:gd name="connsiteY74" fmla="*/ 1588293 h 1983581"/>
              <a:gd name="connsiteX75" fmla="*/ 983456 w 1495425"/>
              <a:gd name="connsiteY75" fmla="*/ 1538287 h 1983581"/>
              <a:gd name="connsiteX76" fmla="*/ 1047750 w 1495425"/>
              <a:gd name="connsiteY76" fmla="*/ 1512093 h 1983581"/>
              <a:gd name="connsiteX77" fmla="*/ 1007269 w 1495425"/>
              <a:gd name="connsiteY77" fmla="*/ 1450181 h 1983581"/>
              <a:gd name="connsiteX78" fmla="*/ 1002506 w 1495425"/>
              <a:gd name="connsiteY78" fmla="*/ 1412081 h 1983581"/>
              <a:gd name="connsiteX79" fmla="*/ 978694 w 1495425"/>
              <a:gd name="connsiteY79" fmla="*/ 1466850 h 1983581"/>
              <a:gd name="connsiteX80" fmla="*/ 962025 w 1495425"/>
              <a:gd name="connsiteY80" fmla="*/ 1497806 h 1983581"/>
              <a:gd name="connsiteX81" fmla="*/ 950119 w 1495425"/>
              <a:gd name="connsiteY81" fmla="*/ 1476375 h 1983581"/>
              <a:gd name="connsiteX82" fmla="*/ 976312 w 1495425"/>
              <a:gd name="connsiteY82" fmla="*/ 1409700 h 1983581"/>
              <a:gd name="connsiteX83" fmla="*/ 921544 w 1495425"/>
              <a:gd name="connsiteY83" fmla="*/ 1433512 h 1983581"/>
              <a:gd name="connsiteX84" fmla="*/ 907256 w 1495425"/>
              <a:gd name="connsiteY84" fmla="*/ 1469231 h 1983581"/>
              <a:gd name="connsiteX85" fmla="*/ 878681 w 1495425"/>
              <a:gd name="connsiteY85" fmla="*/ 1504950 h 1983581"/>
              <a:gd name="connsiteX86" fmla="*/ 819150 w 1495425"/>
              <a:gd name="connsiteY86" fmla="*/ 1485900 h 1983581"/>
              <a:gd name="connsiteX87" fmla="*/ 809625 w 1495425"/>
              <a:gd name="connsiteY87" fmla="*/ 1450181 h 1983581"/>
              <a:gd name="connsiteX88" fmla="*/ 892969 w 1495425"/>
              <a:gd name="connsiteY88" fmla="*/ 1457325 h 1983581"/>
              <a:gd name="connsiteX89" fmla="*/ 864394 w 1495425"/>
              <a:gd name="connsiteY89" fmla="*/ 1419225 h 1983581"/>
              <a:gd name="connsiteX90" fmla="*/ 804862 w 1495425"/>
              <a:gd name="connsiteY90" fmla="*/ 1400175 h 1983581"/>
              <a:gd name="connsiteX91" fmla="*/ 788194 w 1495425"/>
              <a:gd name="connsiteY91" fmla="*/ 1371600 h 1983581"/>
              <a:gd name="connsiteX92" fmla="*/ 759619 w 1495425"/>
              <a:gd name="connsiteY92" fmla="*/ 1373981 h 1983581"/>
              <a:gd name="connsiteX93" fmla="*/ 745331 w 1495425"/>
              <a:gd name="connsiteY93" fmla="*/ 1393031 h 1983581"/>
              <a:gd name="connsiteX94" fmla="*/ 738187 w 1495425"/>
              <a:gd name="connsiteY94" fmla="*/ 1395412 h 1983581"/>
              <a:gd name="connsiteX95" fmla="*/ 731044 w 1495425"/>
              <a:gd name="connsiteY95" fmla="*/ 1397793 h 1983581"/>
              <a:gd name="connsiteX96" fmla="*/ 645319 w 1495425"/>
              <a:gd name="connsiteY96" fmla="*/ 1378743 h 1983581"/>
              <a:gd name="connsiteX97" fmla="*/ 619125 w 1495425"/>
              <a:gd name="connsiteY97" fmla="*/ 1307306 h 1983581"/>
              <a:gd name="connsiteX98" fmla="*/ 626269 w 1495425"/>
              <a:gd name="connsiteY98" fmla="*/ 1276350 h 1983581"/>
              <a:gd name="connsiteX99" fmla="*/ 585787 w 1495425"/>
              <a:gd name="connsiteY99" fmla="*/ 1262062 h 1983581"/>
              <a:gd name="connsiteX100" fmla="*/ 571500 w 1495425"/>
              <a:gd name="connsiteY100" fmla="*/ 1323975 h 1983581"/>
              <a:gd name="connsiteX101" fmla="*/ 535781 w 1495425"/>
              <a:gd name="connsiteY101" fmla="*/ 1435893 h 1983581"/>
              <a:gd name="connsiteX102" fmla="*/ 473869 w 1495425"/>
              <a:gd name="connsiteY102" fmla="*/ 1500187 h 1983581"/>
              <a:gd name="connsiteX103" fmla="*/ 402431 w 1495425"/>
              <a:gd name="connsiteY103" fmla="*/ 1538287 h 1983581"/>
              <a:gd name="connsiteX104" fmla="*/ 328612 w 1495425"/>
              <a:gd name="connsiteY104" fmla="*/ 1557337 h 1983581"/>
              <a:gd name="connsiteX105" fmla="*/ 302419 w 1495425"/>
              <a:gd name="connsiteY105" fmla="*/ 1557337 h 1983581"/>
              <a:gd name="connsiteX106" fmla="*/ 266700 w 1495425"/>
              <a:gd name="connsiteY106" fmla="*/ 1497806 h 1983581"/>
              <a:gd name="connsiteX107" fmla="*/ 257175 w 1495425"/>
              <a:gd name="connsiteY107" fmla="*/ 1524000 h 1983581"/>
              <a:gd name="connsiteX108" fmla="*/ 252412 w 1495425"/>
              <a:gd name="connsiteY108" fmla="*/ 1595437 h 1983581"/>
              <a:gd name="connsiteX109" fmla="*/ 188119 w 1495425"/>
              <a:gd name="connsiteY109" fmla="*/ 1607343 h 1983581"/>
              <a:gd name="connsiteX110" fmla="*/ 128587 w 1495425"/>
              <a:gd name="connsiteY110" fmla="*/ 1647825 h 1983581"/>
              <a:gd name="connsiteX111" fmla="*/ 114300 w 1495425"/>
              <a:gd name="connsiteY111" fmla="*/ 1631156 h 1983581"/>
              <a:gd name="connsiteX112" fmla="*/ 88106 w 1495425"/>
              <a:gd name="connsiteY112" fmla="*/ 1597818 h 1983581"/>
              <a:gd name="connsiteX113" fmla="*/ 57150 w 1495425"/>
              <a:gd name="connsiteY113" fmla="*/ 1595437 h 1983581"/>
              <a:gd name="connsiteX114" fmla="*/ 50006 w 1495425"/>
              <a:gd name="connsiteY114" fmla="*/ 1550193 h 1983581"/>
              <a:gd name="connsiteX115" fmla="*/ 28575 w 1495425"/>
              <a:gd name="connsiteY115" fmla="*/ 1524000 h 1983581"/>
              <a:gd name="connsiteX116" fmla="*/ 97631 w 1495425"/>
              <a:gd name="connsiteY116" fmla="*/ 1502568 h 1983581"/>
              <a:gd name="connsiteX117" fmla="*/ 78581 w 1495425"/>
              <a:gd name="connsiteY117" fmla="*/ 1304925 h 1983581"/>
              <a:gd name="connsiteX118" fmla="*/ 21431 w 1495425"/>
              <a:gd name="connsiteY118" fmla="*/ 1343025 h 1983581"/>
              <a:gd name="connsiteX119" fmla="*/ 40481 w 1495425"/>
              <a:gd name="connsiteY119" fmla="*/ 1269206 h 1983581"/>
              <a:gd name="connsiteX120" fmla="*/ 0 w 1495425"/>
              <a:gd name="connsiteY120" fmla="*/ 1200150 h 1983581"/>
              <a:gd name="connsiteX121" fmla="*/ 88106 w 1495425"/>
              <a:gd name="connsiteY121" fmla="*/ 1128712 h 1983581"/>
              <a:gd name="connsiteX122" fmla="*/ 114300 w 1495425"/>
              <a:gd name="connsiteY122" fmla="*/ 1071562 h 1983581"/>
              <a:gd name="connsiteX123" fmla="*/ 97631 w 1495425"/>
              <a:gd name="connsiteY123" fmla="*/ 1028700 h 1983581"/>
              <a:gd name="connsiteX124" fmla="*/ 147637 w 1495425"/>
              <a:gd name="connsiteY124" fmla="*/ 1019175 h 1983581"/>
              <a:gd name="connsiteX125" fmla="*/ 164306 w 1495425"/>
              <a:gd name="connsiteY125" fmla="*/ 966787 h 1983581"/>
              <a:gd name="connsiteX126" fmla="*/ 226219 w 1495425"/>
              <a:gd name="connsiteY126" fmla="*/ 902493 h 1983581"/>
              <a:gd name="connsiteX127" fmla="*/ 264319 w 1495425"/>
              <a:gd name="connsiteY127" fmla="*/ 926306 h 1983581"/>
              <a:gd name="connsiteX128" fmla="*/ 311944 w 1495425"/>
              <a:gd name="connsiteY128" fmla="*/ 840581 h 1983581"/>
              <a:gd name="connsiteX129" fmla="*/ 373856 w 1495425"/>
              <a:gd name="connsiteY129" fmla="*/ 776287 h 1983581"/>
              <a:gd name="connsiteX130" fmla="*/ 338137 w 1495425"/>
              <a:gd name="connsiteY130" fmla="*/ 738187 h 1983581"/>
              <a:gd name="connsiteX131" fmla="*/ 290512 w 1495425"/>
              <a:gd name="connsiteY131" fmla="*/ 704850 h 1983581"/>
              <a:gd name="connsiteX132" fmla="*/ 266700 w 1495425"/>
              <a:gd name="connsiteY132" fmla="*/ 750093 h 1983581"/>
              <a:gd name="connsiteX133" fmla="*/ 245269 w 1495425"/>
              <a:gd name="connsiteY133" fmla="*/ 738187 h 1983581"/>
              <a:gd name="connsiteX134" fmla="*/ 250031 w 1495425"/>
              <a:gd name="connsiteY134" fmla="*/ 673893 h 1983581"/>
              <a:gd name="connsiteX135" fmla="*/ 190500 w 1495425"/>
              <a:gd name="connsiteY135" fmla="*/ 671512 h 1983581"/>
              <a:gd name="connsiteX136" fmla="*/ 164306 w 1495425"/>
              <a:gd name="connsiteY136" fmla="*/ 700087 h 1983581"/>
              <a:gd name="connsiteX137" fmla="*/ 157162 w 1495425"/>
              <a:gd name="connsiteY137" fmla="*/ 709612 h 1983581"/>
              <a:gd name="connsiteX138" fmla="*/ 152400 w 1495425"/>
              <a:gd name="connsiteY138" fmla="*/ 733425 h 1983581"/>
              <a:gd name="connsiteX139" fmla="*/ 119062 w 1495425"/>
              <a:gd name="connsiteY139" fmla="*/ 621506 h 1983581"/>
              <a:gd name="connsiteX140" fmla="*/ 100012 w 1495425"/>
              <a:gd name="connsiteY140" fmla="*/ 600075 h 1983581"/>
              <a:gd name="connsiteX141" fmla="*/ 100012 w 1495425"/>
              <a:gd name="connsiteY141" fmla="*/ 500062 h 1983581"/>
              <a:gd name="connsiteX142" fmla="*/ 64294 w 1495425"/>
              <a:gd name="connsiteY142" fmla="*/ 457200 h 1983581"/>
              <a:gd name="connsiteX143" fmla="*/ 176212 w 1495425"/>
              <a:gd name="connsiteY143" fmla="*/ 404812 h 1983581"/>
              <a:gd name="connsiteX144" fmla="*/ 254794 w 1495425"/>
              <a:gd name="connsiteY144" fmla="*/ 335756 h 1983581"/>
              <a:gd name="connsiteX145" fmla="*/ 302419 w 1495425"/>
              <a:gd name="connsiteY145" fmla="*/ 273843 h 1983581"/>
              <a:gd name="connsiteX146" fmla="*/ 290512 w 1495425"/>
              <a:gd name="connsiteY146" fmla="*/ 230981 h 1983581"/>
              <a:gd name="connsiteX147" fmla="*/ 366712 w 1495425"/>
              <a:gd name="connsiteY147" fmla="*/ 192881 h 1983581"/>
              <a:gd name="connsiteX148" fmla="*/ 309562 w 1495425"/>
              <a:gd name="connsiteY148" fmla="*/ 147637 h 1983581"/>
              <a:gd name="connsiteX149" fmla="*/ 333375 w 1495425"/>
              <a:gd name="connsiteY149" fmla="*/ 107156 h 1983581"/>
              <a:gd name="connsiteX150" fmla="*/ 392906 w 1495425"/>
              <a:gd name="connsiteY150" fmla="*/ 59531 h 1983581"/>
              <a:gd name="connsiteX151" fmla="*/ 440531 w 1495425"/>
              <a:gd name="connsiteY151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850106 w 1495425"/>
              <a:gd name="connsiteY61" fmla="*/ 1771650 h 1983581"/>
              <a:gd name="connsiteX62" fmla="*/ 821531 w 1495425"/>
              <a:gd name="connsiteY62" fmla="*/ 1757362 h 1983581"/>
              <a:gd name="connsiteX63" fmla="*/ 809625 w 1495425"/>
              <a:gd name="connsiteY63" fmla="*/ 1809750 h 1983581"/>
              <a:gd name="connsiteX64" fmla="*/ 781050 w 1495425"/>
              <a:gd name="connsiteY64" fmla="*/ 1819275 h 1983581"/>
              <a:gd name="connsiteX65" fmla="*/ 742950 w 1495425"/>
              <a:gd name="connsiteY65" fmla="*/ 1824037 h 1983581"/>
              <a:gd name="connsiteX66" fmla="*/ 719137 w 1495425"/>
              <a:gd name="connsiteY66" fmla="*/ 1840706 h 1983581"/>
              <a:gd name="connsiteX67" fmla="*/ 695325 w 1495425"/>
              <a:gd name="connsiteY67" fmla="*/ 1874043 h 1983581"/>
              <a:gd name="connsiteX68" fmla="*/ 752475 w 1495425"/>
              <a:gd name="connsiteY68" fmla="*/ 1933575 h 1983581"/>
              <a:gd name="connsiteX69" fmla="*/ 619125 w 1495425"/>
              <a:gd name="connsiteY69" fmla="*/ 1905000 h 1983581"/>
              <a:gd name="connsiteX70" fmla="*/ 1054894 w 1495425"/>
              <a:gd name="connsiteY70" fmla="*/ 1788318 h 1983581"/>
              <a:gd name="connsiteX71" fmla="*/ 1000125 w 1495425"/>
              <a:gd name="connsiteY71" fmla="*/ 1750218 h 1983581"/>
              <a:gd name="connsiteX72" fmla="*/ 973931 w 1495425"/>
              <a:gd name="connsiteY72" fmla="*/ 1695450 h 1983581"/>
              <a:gd name="connsiteX73" fmla="*/ 959644 w 1495425"/>
              <a:gd name="connsiteY73" fmla="*/ 1588293 h 1983581"/>
              <a:gd name="connsiteX74" fmla="*/ 983456 w 1495425"/>
              <a:gd name="connsiteY74" fmla="*/ 1538287 h 1983581"/>
              <a:gd name="connsiteX75" fmla="*/ 1047750 w 1495425"/>
              <a:gd name="connsiteY75" fmla="*/ 1512093 h 1983581"/>
              <a:gd name="connsiteX76" fmla="*/ 1007269 w 1495425"/>
              <a:gd name="connsiteY76" fmla="*/ 1450181 h 1983581"/>
              <a:gd name="connsiteX77" fmla="*/ 1002506 w 1495425"/>
              <a:gd name="connsiteY77" fmla="*/ 1412081 h 1983581"/>
              <a:gd name="connsiteX78" fmla="*/ 978694 w 1495425"/>
              <a:gd name="connsiteY78" fmla="*/ 1466850 h 1983581"/>
              <a:gd name="connsiteX79" fmla="*/ 962025 w 1495425"/>
              <a:gd name="connsiteY79" fmla="*/ 1497806 h 1983581"/>
              <a:gd name="connsiteX80" fmla="*/ 950119 w 1495425"/>
              <a:gd name="connsiteY80" fmla="*/ 1476375 h 1983581"/>
              <a:gd name="connsiteX81" fmla="*/ 976312 w 1495425"/>
              <a:gd name="connsiteY81" fmla="*/ 1409700 h 1983581"/>
              <a:gd name="connsiteX82" fmla="*/ 921544 w 1495425"/>
              <a:gd name="connsiteY82" fmla="*/ 1433512 h 1983581"/>
              <a:gd name="connsiteX83" fmla="*/ 907256 w 1495425"/>
              <a:gd name="connsiteY83" fmla="*/ 1469231 h 1983581"/>
              <a:gd name="connsiteX84" fmla="*/ 878681 w 1495425"/>
              <a:gd name="connsiteY84" fmla="*/ 1504950 h 1983581"/>
              <a:gd name="connsiteX85" fmla="*/ 819150 w 1495425"/>
              <a:gd name="connsiteY85" fmla="*/ 1485900 h 1983581"/>
              <a:gd name="connsiteX86" fmla="*/ 809625 w 1495425"/>
              <a:gd name="connsiteY86" fmla="*/ 1450181 h 1983581"/>
              <a:gd name="connsiteX87" fmla="*/ 892969 w 1495425"/>
              <a:gd name="connsiteY87" fmla="*/ 1457325 h 1983581"/>
              <a:gd name="connsiteX88" fmla="*/ 864394 w 1495425"/>
              <a:gd name="connsiteY88" fmla="*/ 1419225 h 1983581"/>
              <a:gd name="connsiteX89" fmla="*/ 804862 w 1495425"/>
              <a:gd name="connsiteY89" fmla="*/ 1400175 h 1983581"/>
              <a:gd name="connsiteX90" fmla="*/ 788194 w 1495425"/>
              <a:gd name="connsiteY90" fmla="*/ 1371600 h 1983581"/>
              <a:gd name="connsiteX91" fmla="*/ 759619 w 1495425"/>
              <a:gd name="connsiteY91" fmla="*/ 1373981 h 1983581"/>
              <a:gd name="connsiteX92" fmla="*/ 745331 w 1495425"/>
              <a:gd name="connsiteY92" fmla="*/ 1393031 h 1983581"/>
              <a:gd name="connsiteX93" fmla="*/ 738187 w 1495425"/>
              <a:gd name="connsiteY93" fmla="*/ 1395412 h 1983581"/>
              <a:gd name="connsiteX94" fmla="*/ 731044 w 1495425"/>
              <a:gd name="connsiteY94" fmla="*/ 1397793 h 1983581"/>
              <a:gd name="connsiteX95" fmla="*/ 645319 w 1495425"/>
              <a:gd name="connsiteY95" fmla="*/ 1378743 h 1983581"/>
              <a:gd name="connsiteX96" fmla="*/ 619125 w 1495425"/>
              <a:gd name="connsiteY96" fmla="*/ 1307306 h 1983581"/>
              <a:gd name="connsiteX97" fmla="*/ 626269 w 1495425"/>
              <a:gd name="connsiteY97" fmla="*/ 1276350 h 1983581"/>
              <a:gd name="connsiteX98" fmla="*/ 585787 w 1495425"/>
              <a:gd name="connsiteY98" fmla="*/ 1262062 h 1983581"/>
              <a:gd name="connsiteX99" fmla="*/ 571500 w 1495425"/>
              <a:gd name="connsiteY99" fmla="*/ 1323975 h 1983581"/>
              <a:gd name="connsiteX100" fmla="*/ 535781 w 1495425"/>
              <a:gd name="connsiteY100" fmla="*/ 1435893 h 1983581"/>
              <a:gd name="connsiteX101" fmla="*/ 473869 w 1495425"/>
              <a:gd name="connsiteY101" fmla="*/ 1500187 h 1983581"/>
              <a:gd name="connsiteX102" fmla="*/ 402431 w 1495425"/>
              <a:gd name="connsiteY102" fmla="*/ 1538287 h 1983581"/>
              <a:gd name="connsiteX103" fmla="*/ 328612 w 1495425"/>
              <a:gd name="connsiteY103" fmla="*/ 1557337 h 1983581"/>
              <a:gd name="connsiteX104" fmla="*/ 302419 w 1495425"/>
              <a:gd name="connsiteY104" fmla="*/ 1557337 h 1983581"/>
              <a:gd name="connsiteX105" fmla="*/ 266700 w 1495425"/>
              <a:gd name="connsiteY105" fmla="*/ 1497806 h 1983581"/>
              <a:gd name="connsiteX106" fmla="*/ 257175 w 1495425"/>
              <a:gd name="connsiteY106" fmla="*/ 1524000 h 1983581"/>
              <a:gd name="connsiteX107" fmla="*/ 252412 w 1495425"/>
              <a:gd name="connsiteY107" fmla="*/ 1595437 h 1983581"/>
              <a:gd name="connsiteX108" fmla="*/ 188119 w 1495425"/>
              <a:gd name="connsiteY108" fmla="*/ 1607343 h 1983581"/>
              <a:gd name="connsiteX109" fmla="*/ 128587 w 1495425"/>
              <a:gd name="connsiteY109" fmla="*/ 1647825 h 1983581"/>
              <a:gd name="connsiteX110" fmla="*/ 114300 w 1495425"/>
              <a:gd name="connsiteY110" fmla="*/ 1631156 h 1983581"/>
              <a:gd name="connsiteX111" fmla="*/ 88106 w 1495425"/>
              <a:gd name="connsiteY111" fmla="*/ 1597818 h 1983581"/>
              <a:gd name="connsiteX112" fmla="*/ 57150 w 1495425"/>
              <a:gd name="connsiteY112" fmla="*/ 1595437 h 1983581"/>
              <a:gd name="connsiteX113" fmla="*/ 50006 w 1495425"/>
              <a:gd name="connsiteY113" fmla="*/ 1550193 h 1983581"/>
              <a:gd name="connsiteX114" fmla="*/ 28575 w 1495425"/>
              <a:gd name="connsiteY114" fmla="*/ 1524000 h 1983581"/>
              <a:gd name="connsiteX115" fmla="*/ 97631 w 1495425"/>
              <a:gd name="connsiteY115" fmla="*/ 1502568 h 1983581"/>
              <a:gd name="connsiteX116" fmla="*/ 78581 w 1495425"/>
              <a:gd name="connsiteY116" fmla="*/ 1304925 h 1983581"/>
              <a:gd name="connsiteX117" fmla="*/ 21431 w 1495425"/>
              <a:gd name="connsiteY117" fmla="*/ 1343025 h 1983581"/>
              <a:gd name="connsiteX118" fmla="*/ 40481 w 1495425"/>
              <a:gd name="connsiteY118" fmla="*/ 1269206 h 1983581"/>
              <a:gd name="connsiteX119" fmla="*/ 0 w 1495425"/>
              <a:gd name="connsiteY119" fmla="*/ 1200150 h 1983581"/>
              <a:gd name="connsiteX120" fmla="*/ 88106 w 1495425"/>
              <a:gd name="connsiteY120" fmla="*/ 1128712 h 1983581"/>
              <a:gd name="connsiteX121" fmla="*/ 114300 w 1495425"/>
              <a:gd name="connsiteY121" fmla="*/ 1071562 h 1983581"/>
              <a:gd name="connsiteX122" fmla="*/ 97631 w 1495425"/>
              <a:gd name="connsiteY122" fmla="*/ 1028700 h 1983581"/>
              <a:gd name="connsiteX123" fmla="*/ 147637 w 1495425"/>
              <a:gd name="connsiteY123" fmla="*/ 1019175 h 1983581"/>
              <a:gd name="connsiteX124" fmla="*/ 164306 w 1495425"/>
              <a:gd name="connsiteY124" fmla="*/ 966787 h 1983581"/>
              <a:gd name="connsiteX125" fmla="*/ 226219 w 1495425"/>
              <a:gd name="connsiteY125" fmla="*/ 902493 h 1983581"/>
              <a:gd name="connsiteX126" fmla="*/ 264319 w 1495425"/>
              <a:gd name="connsiteY126" fmla="*/ 926306 h 1983581"/>
              <a:gd name="connsiteX127" fmla="*/ 311944 w 1495425"/>
              <a:gd name="connsiteY127" fmla="*/ 840581 h 1983581"/>
              <a:gd name="connsiteX128" fmla="*/ 373856 w 1495425"/>
              <a:gd name="connsiteY128" fmla="*/ 776287 h 1983581"/>
              <a:gd name="connsiteX129" fmla="*/ 338137 w 1495425"/>
              <a:gd name="connsiteY129" fmla="*/ 738187 h 1983581"/>
              <a:gd name="connsiteX130" fmla="*/ 290512 w 1495425"/>
              <a:gd name="connsiteY130" fmla="*/ 704850 h 1983581"/>
              <a:gd name="connsiteX131" fmla="*/ 266700 w 1495425"/>
              <a:gd name="connsiteY131" fmla="*/ 750093 h 1983581"/>
              <a:gd name="connsiteX132" fmla="*/ 245269 w 1495425"/>
              <a:gd name="connsiteY132" fmla="*/ 738187 h 1983581"/>
              <a:gd name="connsiteX133" fmla="*/ 250031 w 1495425"/>
              <a:gd name="connsiteY133" fmla="*/ 673893 h 1983581"/>
              <a:gd name="connsiteX134" fmla="*/ 190500 w 1495425"/>
              <a:gd name="connsiteY134" fmla="*/ 671512 h 1983581"/>
              <a:gd name="connsiteX135" fmla="*/ 164306 w 1495425"/>
              <a:gd name="connsiteY135" fmla="*/ 700087 h 1983581"/>
              <a:gd name="connsiteX136" fmla="*/ 157162 w 1495425"/>
              <a:gd name="connsiteY136" fmla="*/ 709612 h 1983581"/>
              <a:gd name="connsiteX137" fmla="*/ 152400 w 1495425"/>
              <a:gd name="connsiteY137" fmla="*/ 733425 h 1983581"/>
              <a:gd name="connsiteX138" fmla="*/ 119062 w 1495425"/>
              <a:gd name="connsiteY138" fmla="*/ 621506 h 1983581"/>
              <a:gd name="connsiteX139" fmla="*/ 100012 w 1495425"/>
              <a:gd name="connsiteY139" fmla="*/ 600075 h 1983581"/>
              <a:gd name="connsiteX140" fmla="*/ 100012 w 1495425"/>
              <a:gd name="connsiteY140" fmla="*/ 500062 h 1983581"/>
              <a:gd name="connsiteX141" fmla="*/ 64294 w 1495425"/>
              <a:gd name="connsiteY141" fmla="*/ 457200 h 1983581"/>
              <a:gd name="connsiteX142" fmla="*/ 176212 w 1495425"/>
              <a:gd name="connsiteY142" fmla="*/ 404812 h 1983581"/>
              <a:gd name="connsiteX143" fmla="*/ 254794 w 1495425"/>
              <a:gd name="connsiteY143" fmla="*/ 335756 h 1983581"/>
              <a:gd name="connsiteX144" fmla="*/ 302419 w 1495425"/>
              <a:gd name="connsiteY144" fmla="*/ 273843 h 1983581"/>
              <a:gd name="connsiteX145" fmla="*/ 290512 w 1495425"/>
              <a:gd name="connsiteY145" fmla="*/ 230981 h 1983581"/>
              <a:gd name="connsiteX146" fmla="*/ 366712 w 1495425"/>
              <a:gd name="connsiteY146" fmla="*/ 192881 h 1983581"/>
              <a:gd name="connsiteX147" fmla="*/ 309562 w 1495425"/>
              <a:gd name="connsiteY147" fmla="*/ 147637 h 1983581"/>
              <a:gd name="connsiteX148" fmla="*/ 333375 w 1495425"/>
              <a:gd name="connsiteY148" fmla="*/ 107156 h 1983581"/>
              <a:gd name="connsiteX149" fmla="*/ 392906 w 1495425"/>
              <a:gd name="connsiteY149" fmla="*/ 59531 h 1983581"/>
              <a:gd name="connsiteX150" fmla="*/ 440531 w 1495425"/>
              <a:gd name="connsiteY150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850106 w 1495425"/>
              <a:gd name="connsiteY61" fmla="*/ 1771650 h 1983581"/>
              <a:gd name="connsiteX62" fmla="*/ 821531 w 1495425"/>
              <a:gd name="connsiteY62" fmla="*/ 1757362 h 1983581"/>
              <a:gd name="connsiteX63" fmla="*/ 809625 w 1495425"/>
              <a:gd name="connsiteY63" fmla="*/ 1809750 h 1983581"/>
              <a:gd name="connsiteX64" fmla="*/ 781050 w 1495425"/>
              <a:gd name="connsiteY64" fmla="*/ 1819275 h 1983581"/>
              <a:gd name="connsiteX65" fmla="*/ 742950 w 1495425"/>
              <a:gd name="connsiteY65" fmla="*/ 1824037 h 1983581"/>
              <a:gd name="connsiteX66" fmla="*/ 719137 w 1495425"/>
              <a:gd name="connsiteY66" fmla="*/ 1840706 h 1983581"/>
              <a:gd name="connsiteX67" fmla="*/ 695325 w 1495425"/>
              <a:gd name="connsiteY67" fmla="*/ 1874043 h 1983581"/>
              <a:gd name="connsiteX68" fmla="*/ 752475 w 1495425"/>
              <a:gd name="connsiteY68" fmla="*/ 1933575 h 1983581"/>
              <a:gd name="connsiteX69" fmla="*/ 1054894 w 1495425"/>
              <a:gd name="connsiteY69" fmla="*/ 1788318 h 1983581"/>
              <a:gd name="connsiteX70" fmla="*/ 1000125 w 1495425"/>
              <a:gd name="connsiteY70" fmla="*/ 1750218 h 1983581"/>
              <a:gd name="connsiteX71" fmla="*/ 973931 w 1495425"/>
              <a:gd name="connsiteY71" fmla="*/ 1695450 h 1983581"/>
              <a:gd name="connsiteX72" fmla="*/ 959644 w 1495425"/>
              <a:gd name="connsiteY72" fmla="*/ 1588293 h 1983581"/>
              <a:gd name="connsiteX73" fmla="*/ 983456 w 1495425"/>
              <a:gd name="connsiteY73" fmla="*/ 1538287 h 1983581"/>
              <a:gd name="connsiteX74" fmla="*/ 1047750 w 1495425"/>
              <a:gd name="connsiteY74" fmla="*/ 1512093 h 1983581"/>
              <a:gd name="connsiteX75" fmla="*/ 1007269 w 1495425"/>
              <a:gd name="connsiteY75" fmla="*/ 1450181 h 1983581"/>
              <a:gd name="connsiteX76" fmla="*/ 1002506 w 1495425"/>
              <a:gd name="connsiteY76" fmla="*/ 1412081 h 1983581"/>
              <a:gd name="connsiteX77" fmla="*/ 978694 w 1495425"/>
              <a:gd name="connsiteY77" fmla="*/ 1466850 h 1983581"/>
              <a:gd name="connsiteX78" fmla="*/ 962025 w 1495425"/>
              <a:gd name="connsiteY78" fmla="*/ 1497806 h 1983581"/>
              <a:gd name="connsiteX79" fmla="*/ 950119 w 1495425"/>
              <a:gd name="connsiteY79" fmla="*/ 1476375 h 1983581"/>
              <a:gd name="connsiteX80" fmla="*/ 976312 w 1495425"/>
              <a:gd name="connsiteY80" fmla="*/ 1409700 h 1983581"/>
              <a:gd name="connsiteX81" fmla="*/ 921544 w 1495425"/>
              <a:gd name="connsiteY81" fmla="*/ 1433512 h 1983581"/>
              <a:gd name="connsiteX82" fmla="*/ 907256 w 1495425"/>
              <a:gd name="connsiteY82" fmla="*/ 1469231 h 1983581"/>
              <a:gd name="connsiteX83" fmla="*/ 878681 w 1495425"/>
              <a:gd name="connsiteY83" fmla="*/ 1504950 h 1983581"/>
              <a:gd name="connsiteX84" fmla="*/ 819150 w 1495425"/>
              <a:gd name="connsiteY84" fmla="*/ 1485900 h 1983581"/>
              <a:gd name="connsiteX85" fmla="*/ 809625 w 1495425"/>
              <a:gd name="connsiteY85" fmla="*/ 1450181 h 1983581"/>
              <a:gd name="connsiteX86" fmla="*/ 892969 w 1495425"/>
              <a:gd name="connsiteY86" fmla="*/ 1457325 h 1983581"/>
              <a:gd name="connsiteX87" fmla="*/ 864394 w 1495425"/>
              <a:gd name="connsiteY87" fmla="*/ 1419225 h 1983581"/>
              <a:gd name="connsiteX88" fmla="*/ 804862 w 1495425"/>
              <a:gd name="connsiteY88" fmla="*/ 1400175 h 1983581"/>
              <a:gd name="connsiteX89" fmla="*/ 788194 w 1495425"/>
              <a:gd name="connsiteY89" fmla="*/ 1371600 h 1983581"/>
              <a:gd name="connsiteX90" fmla="*/ 759619 w 1495425"/>
              <a:gd name="connsiteY90" fmla="*/ 1373981 h 1983581"/>
              <a:gd name="connsiteX91" fmla="*/ 745331 w 1495425"/>
              <a:gd name="connsiteY91" fmla="*/ 1393031 h 1983581"/>
              <a:gd name="connsiteX92" fmla="*/ 738187 w 1495425"/>
              <a:gd name="connsiteY92" fmla="*/ 1395412 h 1983581"/>
              <a:gd name="connsiteX93" fmla="*/ 731044 w 1495425"/>
              <a:gd name="connsiteY93" fmla="*/ 1397793 h 1983581"/>
              <a:gd name="connsiteX94" fmla="*/ 645319 w 1495425"/>
              <a:gd name="connsiteY94" fmla="*/ 1378743 h 1983581"/>
              <a:gd name="connsiteX95" fmla="*/ 619125 w 1495425"/>
              <a:gd name="connsiteY95" fmla="*/ 1307306 h 1983581"/>
              <a:gd name="connsiteX96" fmla="*/ 626269 w 1495425"/>
              <a:gd name="connsiteY96" fmla="*/ 1276350 h 1983581"/>
              <a:gd name="connsiteX97" fmla="*/ 585787 w 1495425"/>
              <a:gd name="connsiteY97" fmla="*/ 1262062 h 1983581"/>
              <a:gd name="connsiteX98" fmla="*/ 571500 w 1495425"/>
              <a:gd name="connsiteY98" fmla="*/ 1323975 h 1983581"/>
              <a:gd name="connsiteX99" fmla="*/ 535781 w 1495425"/>
              <a:gd name="connsiteY99" fmla="*/ 1435893 h 1983581"/>
              <a:gd name="connsiteX100" fmla="*/ 473869 w 1495425"/>
              <a:gd name="connsiteY100" fmla="*/ 1500187 h 1983581"/>
              <a:gd name="connsiteX101" fmla="*/ 402431 w 1495425"/>
              <a:gd name="connsiteY101" fmla="*/ 1538287 h 1983581"/>
              <a:gd name="connsiteX102" fmla="*/ 328612 w 1495425"/>
              <a:gd name="connsiteY102" fmla="*/ 1557337 h 1983581"/>
              <a:gd name="connsiteX103" fmla="*/ 302419 w 1495425"/>
              <a:gd name="connsiteY103" fmla="*/ 1557337 h 1983581"/>
              <a:gd name="connsiteX104" fmla="*/ 266700 w 1495425"/>
              <a:gd name="connsiteY104" fmla="*/ 1497806 h 1983581"/>
              <a:gd name="connsiteX105" fmla="*/ 257175 w 1495425"/>
              <a:gd name="connsiteY105" fmla="*/ 1524000 h 1983581"/>
              <a:gd name="connsiteX106" fmla="*/ 252412 w 1495425"/>
              <a:gd name="connsiteY106" fmla="*/ 1595437 h 1983581"/>
              <a:gd name="connsiteX107" fmla="*/ 188119 w 1495425"/>
              <a:gd name="connsiteY107" fmla="*/ 1607343 h 1983581"/>
              <a:gd name="connsiteX108" fmla="*/ 128587 w 1495425"/>
              <a:gd name="connsiteY108" fmla="*/ 1647825 h 1983581"/>
              <a:gd name="connsiteX109" fmla="*/ 114300 w 1495425"/>
              <a:gd name="connsiteY109" fmla="*/ 1631156 h 1983581"/>
              <a:gd name="connsiteX110" fmla="*/ 88106 w 1495425"/>
              <a:gd name="connsiteY110" fmla="*/ 1597818 h 1983581"/>
              <a:gd name="connsiteX111" fmla="*/ 57150 w 1495425"/>
              <a:gd name="connsiteY111" fmla="*/ 1595437 h 1983581"/>
              <a:gd name="connsiteX112" fmla="*/ 50006 w 1495425"/>
              <a:gd name="connsiteY112" fmla="*/ 1550193 h 1983581"/>
              <a:gd name="connsiteX113" fmla="*/ 28575 w 1495425"/>
              <a:gd name="connsiteY113" fmla="*/ 1524000 h 1983581"/>
              <a:gd name="connsiteX114" fmla="*/ 97631 w 1495425"/>
              <a:gd name="connsiteY114" fmla="*/ 1502568 h 1983581"/>
              <a:gd name="connsiteX115" fmla="*/ 78581 w 1495425"/>
              <a:gd name="connsiteY115" fmla="*/ 1304925 h 1983581"/>
              <a:gd name="connsiteX116" fmla="*/ 21431 w 1495425"/>
              <a:gd name="connsiteY116" fmla="*/ 1343025 h 1983581"/>
              <a:gd name="connsiteX117" fmla="*/ 40481 w 1495425"/>
              <a:gd name="connsiteY117" fmla="*/ 1269206 h 1983581"/>
              <a:gd name="connsiteX118" fmla="*/ 0 w 1495425"/>
              <a:gd name="connsiteY118" fmla="*/ 1200150 h 1983581"/>
              <a:gd name="connsiteX119" fmla="*/ 88106 w 1495425"/>
              <a:gd name="connsiteY119" fmla="*/ 1128712 h 1983581"/>
              <a:gd name="connsiteX120" fmla="*/ 114300 w 1495425"/>
              <a:gd name="connsiteY120" fmla="*/ 1071562 h 1983581"/>
              <a:gd name="connsiteX121" fmla="*/ 97631 w 1495425"/>
              <a:gd name="connsiteY121" fmla="*/ 1028700 h 1983581"/>
              <a:gd name="connsiteX122" fmla="*/ 147637 w 1495425"/>
              <a:gd name="connsiteY122" fmla="*/ 1019175 h 1983581"/>
              <a:gd name="connsiteX123" fmla="*/ 164306 w 1495425"/>
              <a:gd name="connsiteY123" fmla="*/ 966787 h 1983581"/>
              <a:gd name="connsiteX124" fmla="*/ 226219 w 1495425"/>
              <a:gd name="connsiteY124" fmla="*/ 902493 h 1983581"/>
              <a:gd name="connsiteX125" fmla="*/ 264319 w 1495425"/>
              <a:gd name="connsiteY125" fmla="*/ 926306 h 1983581"/>
              <a:gd name="connsiteX126" fmla="*/ 311944 w 1495425"/>
              <a:gd name="connsiteY126" fmla="*/ 840581 h 1983581"/>
              <a:gd name="connsiteX127" fmla="*/ 373856 w 1495425"/>
              <a:gd name="connsiteY127" fmla="*/ 776287 h 1983581"/>
              <a:gd name="connsiteX128" fmla="*/ 338137 w 1495425"/>
              <a:gd name="connsiteY128" fmla="*/ 738187 h 1983581"/>
              <a:gd name="connsiteX129" fmla="*/ 290512 w 1495425"/>
              <a:gd name="connsiteY129" fmla="*/ 704850 h 1983581"/>
              <a:gd name="connsiteX130" fmla="*/ 266700 w 1495425"/>
              <a:gd name="connsiteY130" fmla="*/ 750093 h 1983581"/>
              <a:gd name="connsiteX131" fmla="*/ 245269 w 1495425"/>
              <a:gd name="connsiteY131" fmla="*/ 738187 h 1983581"/>
              <a:gd name="connsiteX132" fmla="*/ 250031 w 1495425"/>
              <a:gd name="connsiteY132" fmla="*/ 673893 h 1983581"/>
              <a:gd name="connsiteX133" fmla="*/ 190500 w 1495425"/>
              <a:gd name="connsiteY133" fmla="*/ 671512 h 1983581"/>
              <a:gd name="connsiteX134" fmla="*/ 164306 w 1495425"/>
              <a:gd name="connsiteY134" fmla="*/ 700087 h 1983581"/>
              <a:gd name="connsiteX135" fmla="*/ 157162 w 1495425"/>
              <a:gd name="connsiteY135" fmla="*/ 709612 h 1983581"/>
              <a:gd name="connsiteX136" fmla="*/ 152400 w 1495425"/>
              <a:gd name="connsiteY136" fmla="*/ 733425 h 1983581"/>
              <a:gd name="connsiteX137" fmla="*/ 119062 w 1495425"/>
              <a:gd name="connsiteY137" fmla="*/ 621506 h 1983581"/>
              <a:gd name="connsiteX138" fmla="*/ 100012 w 1495425"/>
              <a:gd name="connsiteY138" fmla="*/ 600075 h 1983581"/>
              <a:gd name="connsiteX139" fmla="*/ 100012 w 1495425"/>
              <a:gd name="connsiteY139" fmla="*/ 500062 h 1983581"/>
              <a:gd name="connsiteX140" fmla="*/ 64294 w 1495425"/>
              <a:gd name="connsiteY140" fmla="*/ 457200 h 1983581"/>
              <a:gd name="connsiteX141" fmla="*/ 176212 w 1495425"/>
              <a:gd name="connsiteY141" fmla="*/ 404812 h 1983581"/>
              <a:gd name="connsiteX142" fmla="*/ 254794 w 1495425"/>
              <a:gd name="connsiteY142" fmla="*/ 335756 h 1983581"/>
              <a:gd name="connsiteX143" fmla="*/ 302419 w 1495425"/>
              <a:gd name="connsiteY143" fmla="*/ 273843 h 1983581"/>
              <a:gd name="connsiteX144" fmla="*/ 290512 w 1495425"/>
              <a:gd name="connsiteY144" fmla="*/ 230981 h 1983581"/>
              <a:gd name="connsiteX145" fmla="*/ 366712 w 1495425"/>
              <a:gd name="connsiteY145" fmla="*/ 192881 h 1983581"/>
              <a:gd name="connsiteX146" fmla="*/ 309562 w 1495425"/>
              <a:gd name="connsiteY146" fmla="*/ 147637 h 1983581"/>
              <a:gd name="connsiteX147" fmla="*/ 333375 w 1495425"/>
              <a:gd name="connsiteY147" fmla="*/ 107156 h 1983581"/>
              <a:gd name="connsiteX148" fmla="*/ 392906 w 1495425"/>
              <a:gd name="connsiteY148" fmla="*/ 59531 h 1983581"/>
              <a:gd name="connsiteX149" fmla="*/ 440531 w 1495425"/>
              <a:gd name="connsiteY149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850106 w 1495425"/>
              <a:gd name="connsiteY61" fmla="*/ 1771650 h 1983581"/>
              <a:gd name="connsiteX62" fmla="*/ 821531 w 1495425"/>
              <a:gd name="connsiteY62" fmla="*/ 1757362 h 1983581"/>
              <a:gd name="connsiteX63" fmla="*/ 809625 w 1495425"/>
              <a:gd name="connsiteY63" fmla="*/ 1809750 h 1983581"/>
              <a:gd name="connsiteX64" fmla="*/ 781050 w 1495425"/>
              <a:gd name="connsiteY64" fmla="*/ 1819275 h 1983581"/>
              <a:gd name="connsiteX65" fmla="*/ 742950 w 1495425"/>
              <a:gd name="connsiteY65" fmla="*/ 1824037 h 1983581"/>
              <a:gd name="connsiteX66" fmla="*/ 719137 w 1495425"/>
              <a:gd name="connsiteY66" fmla="*/ 1840706 h 1983581"/>
              <a:gd name="connsiteX67" fmla="*/ 695325 w 1495425"/>
              <a:gd name="connsiteY67" fmla="*/ 1874043 h 1983581"/>
              <a:gd name="connsiteX68" fmla="*/ 1054894 w 1495425"/>
              <a:gd name="connsiteY68" fmla="*/ 1788318 h 1983581"/>
              <a:gd name="connsiteX69" fmla="*/ 1000125 w 1495425"/>
              <a:gd name="connsiteY69" fmla="*/ 1750218 h 1983581"/>
              <a:gd name="connsiteX70" fmla="*/ 973931 w 1495425"/>
              <a:gd name="connsiteY70" fmla="*/ 1695450 h 1983581"/>
              <a:gd name="connsiteX71" fmla="*/ 959644 w 1495425"/>
              <a:gd name="connsiteY71" fmla="*/ 1588293 h 1983581"/>
              <a:gd name="connsiteX72" fmla="*/ 983456 w 1495425"/>
              <a:gd name="connsiteY72" fmla="*/ 1538287 h 1983581"/>
              <a:gd name="connsiteX73" fmla="*/ 1047750 w 1495425"/>
              <a:gd name="connsiteY73" fmla="*/ 1512093 h 1983581"/>
              <a:gd name="connsiteX74" fmla="*/ 1007269 w 1495425"/>
              <a:gd name="connsiteY74" fmla="*/ 1450181 h 1983581"/>
              <a:gd name="connsiteX75" fmla="*/ 1002506 w 1495425"/>
              <a:gd name="connsiteY75" fmla="*/ 1412081 h 1983581"/>
              <a:gd name="connsiteX76" fmla="*/ 978694 w 1495425"/>
              <a:gd name="connsiteY76" fmla="*/ 1466850 h 1983581"/>
              <a:gd name="connsiteX77" fmla="*/ 962025 w 1495425"/>
              <a:gd name="connsiteY77" fmla="*/ 1497806 h 1983581"/>
              <a:gd name="connsiteX78" fmla="*/ 950119 w 1495425"/>
              <a:gd name="connsiteY78" fmla="*/ 1476375 h 1983581"/>
              <a:gd name="connsiteX79" fmla="*/ 976312 w 1495425"/>
              <a:gd name="connsiteY79" fmla="*/ 1409700 h 1983581"/>
              <a:gd name="connsiteX80" fmla="*/ 921544 w 1495425"/>
              <a:gd name="connsiteY80" fmla="*/ 1433512 h 1983581"/>
              <a:gd name="connsiteX81" fmla="*/ 907256 w 1495425"/>
              <a:gd name="connsiteY81" fmla="*/ 1469231 h 1983581"/>
              <a:gd name="connsiteX82" fmla="*/ 878681 w 1495425"/>
              <a:gd name="connsiteY82" fmla="*/ 1504950 h 1983581"/>
              <a:gd name="connsiteX83" fmla="*/ 819150 w 1495425"/>
              <a:gd name="connsiteY83" fmla="*/ 1485900 h 1983581"/>
              <a:gd name="connsiteX84" fmla="*/ 809625 w 1495425"/>
              <a:gd name="connsiteY84" fmla="*/ 1450181 h 1983581"/>
              <a:gd name="connsiteX85" fmla="*/ 892969 w 1495425"/>
              <a:gd name="connsiteY85" fmla="*/ 1457325 h 1983581"/>
              <a:gd name="connsiteX86" fmla="*/ 864394 w 1495425"/>
              <a:gd name="connsiteY86" fmla="*/ 1419225 h 1983581"/>
              <a:gd name="connsiteX87" fmla="*/ 804862 w 1495425"/>
              <a:gd name="connsiteY87" fmla="*/ 1400175 h 1983581"/>
              <a:gd name="connsiteX88" fmla="*/ 788194 w 1495425"/>
              <a:gd name="connsiteY88" fmla="*/ 1371600 h 1983581"/>
              <a:gd name="connsiteX89" fmla="*/ 759619 w 1495425"/>
              <a:gd name="connsiteY89" fmla="*/ 1373981 h 1983581"/>
              <a:gd name="connsiteX90" fmla="*/ 745331 w 1495425"/>
              <a:gd name="connsiteY90" fmla="*/ 1393031 h 1983581"/>
              <a:gd name="connsiteX91" fmla="*/ 738187 w 1495425"/>
              <a:gd name="connsiteY91" fmla="*/ 1395412 h 1983581"/>
              <a:gd name="connsiteX92" fmla="*/ 731044 w 1495425"/>
              <a:gd name="connsiteY92" fmla="*/ 1397793 h 1983581"/>
              <a:gd name="connsiteX93" fmla="*/ 645319 w 1495425"/>
              <a:gd name="connsiteY93" fmla="*/ 1378743 h 1983581"/>
              <a:gd name="connsiteX94" fmla="*/ 619125 w 1495425"/>
              <a:gd name="connsiteY94" fmla="*/ 1307306 h 1983581"/>
              <a:gd name="connsiteX95" fmla="*/ 626269 w 1495425"/>
              <a:gd name="connsiteY95" fmla="*/ 1276350 h 1983581"/>
              <a:gd name="connsiteX96" fmla="*/ 585787 w 1495425"/>
              <a:gd name="connsiteY96" fmla="*/ 1262062 h 1983581"/>
              <a:gd name="connsiteX97" fmla="*/ 571500 w 1495425"/>
              <a:gd name="connsiteY97" fmla="*/ 1323975 h 1983581"/>
              <a:gd name="connsiteX98" fmla="*/ 535781 w 1495425"/>
              <a:gd name="connsiteY98" fmla="*/ 1435893 h 1983581"/>
              <a:gd name="connsiteX99" fmla="*/ 473869 w 1495425"/>
              <a:gd name="connsiteY99" fmla="*/ 1500187 h 1983581"/>
              <a:gd name="connsiteX100" fmla="*/ 402431 w 1495425"/>
              <a:gd name="connsiteY100" fmla="*/ 1538287 h 1983581"/>
              <a:gd name="connsiteX101" fmla="*/ 328612 w 1495425"/>
              <a:gd name="connsiteY101" fmla="*/ 1557337 h 1983581"/>
              <a:gd name="connsiteX102" fmla="*/ 302419 w 1495425"/>
              <a:gd name="connsiteY102" fmla="*/ 1557337 h 1983581"/>
              <a:gd name="connsiteX103" fmla="*/ 266700 w 1495425"/>
              <a:gd name="connsiteY103" fmla="*/ 1497806 h 1983581"/>
              <a:gd name="connsiteX104" fmla="*/ 257175 w 1495425"/>
              <a:gd name="connsiteY104" fmla="*/ 1524000 h 1983581"/>
              <a:gd name="connsiteX105" fmla="*/ 252412 w 1495425"/>
              <a:gd name="connsiteY105" fmla="*/ 1595437 h 1983581"/>
              <a:gd name="connsiteX106" fmla="*/ 188119 w 1495425"/>
              <a:gd name="connsiteY106" fmla="*/ 1607343 h 1983581"/>
              <a:gd name="connsiteX107" fmla="*/ 128587 w 1495425"/>
              <a:gd name="connsiteY107" fmla="*/ 1647825 h 1983581"/>
              <a:gd name="connsiteX108" fmla="*/ 114300 w 1495425"/>
              <a:gd name="connsiteY108" fmla="*/ 1631156 h 1983581"/>
              <a:gd name="connsiteX109" fmla="*/ 88106 w 1495425"/>
              <a:gd name="connsiteY109" fmla="*/ 1597818 h 1983581"/>
              <a:gd name="connsiteX110" fmla="*/ 57150 w 1495425"/>
              <a:gd name="connsiteY110" fmla="*/ 1595437 h 1983581"/>
              <a:gd name="connsiteX111" fmla="*/ 50006 w 1495425"/>
              <a:gd name="connsiteY111" fmla="*/ 1550193 h 1983581"/>
              <a:gd name="connsiteX112" fmla="*/ 28575 w 1495425"/>
              <a:gd name="connsiteY112" fmla="*/ 1524000 h 1983581"/>
              <a:gd name="connsiteX113" fmla="*/ 97631 w 1495425"/>
              <a:gd name="connsiteY113" fmla="*/ 1502568 h 1983581"/>
              <a:gd name="connsiteX114" fmla="*/ 78581 w 1495425"/>
              <a:gd name="connsiteY114" fmla="*/ 1304925 h 1983581"/>
              <a:gd name="connsiteX115" fmla="*/ 21431 w 1495425"/>
              <a:gd name="connsiteY115" fmla="*/ 1343025 h 1983581"/>
              <a:gd name="connsiteX116" fmla="*/ 40481 w 1495425"/>
              <a:gd name="connsiteY116" fmla="*/ 1269206 h 1983581"/>
              <a:gd name="connsiteX117" fmla="*/ 0 w 1495425"/>
              <a:gd name="connsiteY117" fmla="*/ 1200150 h 1983581"/>
              <a:gd name="connsiteX118" fmla="*/ 88106 w 1495425"/>
              <a:gd name="connsiteY118" fmla="*/ 1128712 h 1983581"/>
              <a:gd name="connsiteX119" fmla="*/ 114300 w 1495425"/>
              <a:gd name="connsiteY119" fmla="*/ 1071562 h 1983581"/>
              <a:gd name="connsiteX120" fmla="*/ 97631 w 1495425"/>
              <a:gd name="connsiteY120" fmla="*/ 1028700 h 1983581"/>
              <a:gd name="connsiteX121" fmla="*/ 147637 w 1495425"/>
              <a:gd name="connsiteY121" fmla="*/ 1019175 h 1983581"/>
              <a:gd name="connsiteX122" fmla="*/ 164306 w 1495425"/>
              <a:gd name="connsiteY122" fmla="*/ 966787 h 1983581"/>
              <a:gd name="connsiteX123" fmla="*/ 226219 w 1495425"/>
              <a:gd name="connsiteY123" fmla="*/ 902493 h 1983581"/>
              <a:gd name="connsiteX124" fmla="*/ 264319 w 1495425"/>
              <a:gd name="connsiteY124" fmla="*/ 926306 h 1983581"/>
              <a:gd name="connsiteX125" fmla="*/ 311944 w 1495425"/>
              <a:gd name="connsiteY125" fmla="*/ 840581 h 1983581"/>
              <a:gd name="connsiteX126" fmla="*/ 373856 w 1495425"/>
              <a:gd name="connsiteY126" fmla="*/ 776287 h 1983581"/>
              <a:gd name="connsiteX127" fmla="*/ 338137 w 1495425"/>
              <a:gd name="connsiteY127" fmla="*/ 738187 h 1983581"/>
              <a:gd name="connsiteX128" fmla="*/ 290512 w 1495425"/>
              <a:gd name="connsiteY128" fmla="*/ 704850 h 1983581"/>
              <a:gd name="connsiteX129" fmla="*/ 266700 w 1495425"/>
              <a:gd name="connsiteY129" fmla="*/ 750093 h 1983581"/>
              <a:gd name="connsiteX130" fmla="*/ 245269 w 1495425"/>
              <a:gd name="connsiteY130" fmla="*/ 738187 h 1983581"/>
              <a:gd name="connsiteX131" fmla="*/ 250031 w 1495425"/>
              <a:gd name="connsiteY131" fmla="*/ 673893 h 1983581"/>
              <a:gd name="connsiteX132" fmla="*/ 190500 w 1495425"/>
              <a:gd name="connsiteY132" fmla="*/ 671512 h 1983581"/>
              <a:gd name="connsiteX133" fmla="*/ 164306 w 1495425"/>
              <a:gd name="connsiteY133" fmla="*/ 700087 h 1983581"/>
              <a:gd name="connsiteX134" fmla="*/ 157162 w 1495425"/>
              <a:gd name="connsiteY134" fmla="*/ 709612 h 1983581"/>
              <a:gd name="connsiteX135" fmla="*/ 152400 w 1495425"/>
              <a:gd name="connsiteY135" fmla="*/ 733425 h 1983581"/>
              <a:gd name="connsiteX136" fmla="*/ 119062 w 1495425"/>
              <a:gd name="connsiteY136" fmla="*/ 621506 h 1983581"/>
              <a:gd name="connsiteX137" fmla="*/ 100012 w 1495425"/>
              <a:gd name="connsiteY137" fmla="*/ 600075 h 1983581"/>
              <a:gd name="connsiteX138" fmla="*/ 100012 w 1495425"/>
              <a:gd name="connsiteY138" fmla="*/ 500062 h 1983581"/>
              <a:gd name="connsiteX139" fmla="*/ 64294 w 1495425"/>
              <a:gd name="connsiteY139" fmla="*/ 457200 h 1983581"/>
              <a:gd name="connsiteX140" fmla="*/ 176212 w 1495425"/>
              <a:gd name="connsiteY140" fmla="*/ 404812 h 1983581"/>
              <a:gd name="connsiteX141" fmla="*/ 254794 w 1495425"/>
              <a:gd name="connsiteY141" fmla="*/ 335756 h 1983581"/>
              <a:gd name="connsiteX142" fmla="*/ 302419 w 1495425"/>
              <a:gd name="connsiteY142" fmla="*/ 273843 h 1983581"/>
              <a:gd name="connsiteX143" fmla="*/ 290512 w 1495425"/>
              <a:gd name="connsiteY143" fmla="*/ 230981 h 1983581"/>
              <a:gd name="connsiteX144" fmla="*/ 366712 w 1495425"/>
              <a:gd name="connsiteY144" fmla="*/ 192881 h 1983581"/>
              <a:gd name="connsiteX145" fmla="*/ 309562 w 1495425"/>
              <a:gd name="connsiteY145" fmla="*/ 147637 h 1983581"/>
              <a:gd name="connsiteX146" fmla="*/ 333375 w 1495425"/>
              <a:gd name="connsiteY146" fmla="*/ 107156 h 1983581"/>
              <a:gd name="connsiteX147" fmla="*/ 392906 w 1495425"/>
              <a:gd name="connsiteY147" fmla="*/ 59531 h 1983581"/>
              <a:gd name="connsiteX148" fmla="*/ 440531 w 1495425"/>
              <a:gd name="connsiteY148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850106 w 1495425"/>
              <a:gd name="connsiteY61" fmla="*/ 1771650 h 1983581"/>
              <a:gd name="connsiteX62" fmla="*/ 821531 w 1495425"/>
              <a:gd name="connsiteY62" fmla="*/ 1757362 h 1983581"/>
              <a:gd name="connsiteX63" fmla="*/ 809625 w 1495425"/>
              <a:gd name="connsiteY63" fmla="*/ 1809750 h 1983581"/>
              <a:gd name="connsiteX64" fmla="*/ 781050 w 1495425"/>
              <a:gd name="connsiteY64" fmla="*/ 1819275 h 1983581"/>
              <a:gd name="connsiteX65" fmla="*/ 742950 w 1495425"/>
              <a:gd name="connsiteY65" fmla="*/ 1824037 h 1983581"/>
              <a:gd name="connsiteX66" fmla="*/ 719137 w 1495425"/>
              <a:gd name="connsiteY66" fmla="*/ 1840706 h 1983581"/>
              <a:gd name="connsiteX67" fmla="*/ 695325 w 1495425"/>
              <a:gd name="connsiteY67" fmla="*/ 1874043 h 1983581"/>
              <a:gd name="connsiteX68" fmla="*/ 1054894 w 1495425"/>
              <a:gd name="connsiteY68" fmla="*/ 1788318 h 1983581"/>
              <a:gd name="connsiteX69" fmla="*/ 1000125 w 1495425"/>
              <a:gd name="connsiteY69" fmla="*/ 1750218 h 1983581"/>
              <a:gd name="connsiteX70" fmla="*/ 973931 w 1495425"/>
              <a:gd name="connsiteY70" fmla="*/ 1695450 h 1983581"/>
              <a:gd name="connsiteX71" fmla="*/ 959644 w 1495425"/>
              <a:gd name="connsiteY71" fmla="*/ 1588293 h 1983581"/>
              <a:gd name="connsiteX72" fmla="*/ 983456 w 1495425"/>
              <a:gd name="connsiteY72" fmla="*/ 1538287 h 1983581"/>
              <a:gd name="connsiteX73" fmla="*/ 1047750 w 1495425"/>
              <a:gd name="connsiteY73" fmla="*/ 1512093 h 1983581"/>
              <a:gd name="connsiteX74" fmla="*/ 1007269 w 1495425"/>
              <a:gd name="connsiteY74" fmla="*/ 1450181 h 1983581"/>
              <a:gd name="connsiteX75" fmla="*/ 1002506 w 1495425"/>
              <a:gd name="connsiteY75" fmla="*/ 1412081 h 1983581"/>
              <a:gd name="connsiteX76" fmla="*/ 978694 w 1495425"/>
              <a:gd name="connsiteY76" fmla="*/ 1466850 h 1983581"/>
              <a:gd name="connsiteX77" fmla="*/ 962025 w 1495425"/>
              <a:gd name="connsiteY77" fmla="*/ 1497806 h 1983581"/>
              <a:gd name="connsiteX78" fmla="*/ 950119 w 1495425"/>
              <a:gd name="connsiteY78" fmla="*/ 1476375 h 1983581"/>
              <a:gd name="connsiteX79" fmla="*/ 976312 w 1495425"/>
              <a:gd name="connsiteY79" fmla="*/ 1409700 h 1983581"/>
              <a:gd name="connsiteX80" fmla="*/ 921544 w 1495425"/>
              <a:gd name="connsiteY80" fmla="*/ 1433512 h 1983581"/>
              <a:gd name="connsiteX81" fmla="*/ 907256 w 1495425"/>
              <a:gd name="connsiteY81" fmla="*/ 1469231 h 1983581"/>
              <a:gd name="connsiteX82" fmla="*/ 878681 w 1495425"/>
              <a:gd name="connsiteY82" fmla="*/ 1504950 h 1983581"/>
              <a:gd name="connsiteX83" fmla="*/ 819150 w 1495425"/>
              <a:gd name="connsiteY83" fmla="*/ 1485900 h 1983581"/>
              <a:gd name="connsiteX84" fmla="*/ 809625 w 1495425"/>
              <a:gd name="connsiteY84" fmla="*/ 1450181 h 1983581"/>
              <a:gd name="connsiteX85" fmla="*/ 892969 w 1495425"/>
              <a:gd name="connsiteY85" fmla="*/ 1457325 h 1983581"/>
              <a:gd name="connsiteX86" fmla="*/ 864394 w 1495425"/>
              <a:gd name="connsiteY86" fmla="*/ 1419225 h 1983581"/>
              <a:gd name="connsiteX87" fmla="*/ 804862 w 1495425"/>
              <a:gd name="connsiteY87" fmla="*/ 1400175 h 1983581"/>
              <a:gd name="connsiteX88" fmla="*/ 788194 w 1495425"/>
              <a:gd name="connsiteY88" fmla="*/ 1371600 h 1983581"/>
              <a:gd name="connsiteX89" fmla="*/ 759619 w 1495425"/>
              <a:gd name="connsiteY89" fmla="*/ 1373981 h 1983581"/>
              <a:gd name="connsiteX90" fmla="*/ 745331 w 1495425"/>
              <a:gd name="connsiteY90" fmla="*/ 1393031 h 1983581"/>
              <a:gd name="connsiteX91" fmla="*/ 738187 w 1495425"/>
              <a:gd name="connsiteY91" fmla="*/ 1395412 h 1983581"/>
              <a:gd name="connsiteX92" fmla="*/ 731044 w 1495425"/>
              <a:gd name="connsiteY92" fmla="*/ 1397793 h 1983581"/>
              <a:gd name="connsiteX93" fmla="*/ 645319 w 1495425"/>
              <a:gd name="connsiteY93" fmla="*/ 1378743 h 1983581"/>
              <a:gd name="connsiteX94" fmla="*/ 619125 w 1495425"/>
              <a:gd name="connsiteY94" fmla="*/ 1307306 h 1983581"/>
              <a:gd name="connsiteX95" fmla="*/ 626269 w 1495425"/>
              <a:gd name="connsiteY95" fmla="*/ 1276350 h 1983581"/>
              <a:gd name="connsiteX96" fmla="*/ 585787 w 1495425"/>
              <a:gd name="connsiteY96" fmla="*/ 1262062 h 1983581"/>
              <a:gd name="connsiteX97" fmla="*/ 571500 w 1495425"/>
              <a:gd name="connsiteY97" fmla="*/ 1323975 h 1983581"/>
              <a:gd name="connsiteX98" fmla="*/ 535781 w 1495425"/>
              <a:gd name="connsiteY98" fmla="*/ 1435893 h 1983581"/>
              <a:gd name="connsiteX99" fmla="*/ 473869 w 1495425"/>
              <a:gd name="connsiteY99" fmla="*/ 1500187 h 1983581"/>
              <a:gd name="connsiteX100" fmla="*/ 402431 w 1495425"/>
              <a:gd name="connsiteY100" fmla="*/ 1538287 h 1983581"/>
              <a:gd name="connsiteX101" fmla="*/ 328612 w 1495425"/>
              <a:gd name="connsiteY101" fmla="*/ 1557337 h 1983581"/>
              <a:gd name="connsiteX102" fmla="*/ 302419 w 1495425"/>
              <a:gd name="connsiteY102" fmla="*/ 1557337 h 1983581"/>
              <a:gd name="connsiteX103" fmla="*/ 266700 w 1495425"/>
              <a:gd name="connsiteY103" fmla="*/ 1497806 h 1983581"/>
              <a:gd name="connsiteX104" fmla="*/ 257175 w 1495425"/>
              <a:gd name="connsiteY104" fmla="*/ 1524000 h 1983581"/>
              <a:gd name="connsiteX105" fmla="*/ 252412 w 1495425"/>
              <a:gd name="connsiteY105" fmla="*/ 1595437 h 1983581"/>
              <a:gd name="connsiteX106" fmla="*/ 188119 w 1495425"/>
              <a:gd name="connsiteY106" fmla="*/ 1607343 h 1983581"/>
              <a:gd name="connsiteX107" fmla="*/ 128587 w 1495425"/>
              <a:gd name="connsiteY107" fmla="*/ 1647825 h 1983581"/>
              <a:gd name="connsiteX108" fmla="*/ 114300 w 1495425"/>
              <a:gd name="connsiteY108" fmla="*/ 1631156 h 1983581"/>
              <a:gd name="connsiteX109" fmla="*/ 88106 w 1495425"/>
              <a:gd name="connsiteY109" fmla="*/ 1597818 h 1983581"/>
              <a:gd name="connsiteX110" fmla="*/ 57150 w 1495425"/>
              <a:gd name="connsiteY110" fmla="*/ 1595437 h 1983581"/>
              <a:gd name="connsiteX111" fmla="*/ 50006 w 1495425"/>
              <a:gd name="connsiteY111" fmla="*/ 1550193 h 1983581"/>
              <a:gd name="connsiteX112" fmla="*/ 28575 w 1495425"/>
              <a:gd name="connsiteY112" fmla="*/ 1524000 h 1983581"/>
              <a:gd name="connsiteX113" fmla="*/ 97631 w 1495425"/>
              <a:gd name="connsiteY113" fmla="*/ 1502568 h 1983581"/>
              <a:gd name="connsiteX114" fmla="*/ 78581 w 1495425"/>
              <a:gd name="connsiteY114" fmla="*/ 1304925 h 1983581"/>
              <a:gd name="connsiteX115" fmla="*/ 21431 w 1495425"/>
              <a:gd name="connsiteY115" fmla="*/ 1343025 h 1983581"/>
              <a:gd name="connsiteX116" fmla="*/ 40481 w 1495425"/>
              <a:gd name="connsiteY116" fmla="*/ 1269206 h 1983581"/>
              <a:gd name="connsiteX117" fmla="*/ 0 w 1495425"/>
              <a:gd name="connsiteY117" fmla="*/ 1200150 h 1983581"/>
              <a:gd name="connsiteX118" fmla="*/ 88106 w 1495425"/>
              <a:gd name="connsiteY118" fmla="*/ 1128712 h 1983581"/>
              <a:gd name="connsiteX119" fmla="*/ 114300 w 1495425"/>
              <a:gd name="connsiteY119" fmla="*/ 1071562 h 1983581"/>
              <a:gd name="connsiteX120" fmla="*/ 97631 w 1495425"/>
              <a:gd name="connsiteY120" fmla="*/ 1028700 h 1983581"/>
              <a:gd name="connsiteX121" fmla="*/ 147637 w 1495425"/>
              <a:gd name="connsiteY121" fmla="*/ 1019175 h 1983581"/>
              <a:gd name="connsiteX122" fmla="*/ 164306 w 1495425"/>
              <a:gd name="connsiteY122" fmla="*/ 966787 h 1983581"/>
              <a:gd name="connsiteX123" fmla="*/ 226219 w 1495425"/>
              <a:gd name="connsiteY123" fmla="*/ 902493 h 1983581"/>
              <a:gd name="connsiteX124" fmla="*/ 264319 w 1495425"/>
              <a:gd name="connsiteY124" fmla="*/ 926306 h 1983581"/>
              <a:gd name="connsiteX125" fmla="*/ 311944 w 1495425"/>
              <a:gd name="connsiteY125" fmla="*/ 840581 h 1983581"/>
              <a:gd name="connsiteX126" fmla="*/ 373856 w 1495425"/>
              <a:gd name="connsiteY126" fmla="*/ 776287 h 1983581"/>
              <a:gd name="connsiteX127" fmla="*/ 338137 w 1495425"/>
              <a:gd name="connsiteY127" fmla="*/ 738187 h 1983581"/>
              <a:gd name="connsiteX128" fmla="*/ 290512 w 1495425"/>
              <a:gd name="connsiteY128" fmla="*/ 704850 h 1983581"/>
              <a:gd name="connsiteX129" fmla="*/ 266700 w 1495425"/>
              <a:gd name="connsiteY129" fmla="*/ 750093 h 1983581"/>
              <a:gd name="connsiteX130" fmla="*/ 245269 w 1495425"/>
              <a:gd name="connsiteY130" fmla="*/ 738187 h 1983581"/>
              <a:gd name="connsiteX131" fmla="*/ 250031 w 1495425"/>
              <a:gd name="connsiteY131" fmla="*/ 673893 h 1983581"/>
              <a:gd name="connsiteX132" fmla="*/ 190500 w 1495425"/>
              <a:gd name="connsiteY132" fmla="*/ 671512 h 1983581"/>
              <a:gd name="connsiteX133" fmla="*/ 164306 w 1495425"/>
              <a:gd name="connsiteY133" fmla="*/ 700087 h 1983581"/>
              <a:gd name="connsiteX134" fmla="*/ 157162 w 1495425"/>
              <a:gd name="connsiteY134" fmla="*/ 709612 h 1983581"/>
              <a:gd name="connsiteX135" fmla="*/ 152400 w 1495425"/>
              <a:gd name="connsiteY135" fmla="*/ 733425 h 1983581"/>
              <a:gd name="connsiteX136" fmla="*/ 119062 w 1495425"/>
              <a:gd name="connsiteY136" fmla="*/ 621506 h 1983581"/>
              <a:gd name="connsiteX137" fmla="*/ 100012 w 1495425"/>
              <a:gd name="connsiteY137" fmla="*/ 600075 h 1983581"/>
              <a:gd name="connsiteX138" fmla="*/ 100012 w 1495425"/>
              <a:gd name="connsiteY138" fmla="*/ 500062 h 1983581"/>
              <a:gd name="connsiteX139" fmla="*/ 64294 w 1495425"/>
              <a:gd name="connsiteY139" fmla="*/ 457200 h 1983581"/>
              <a:gd name="connsiteX140" fmla="*/ 176212 w 1495425"/>
              <a:gd name="connsiteY140" fmla="*/ 404812 h 1983581"/>
              <a:gd name="connsiteX141" fmla="*/ 254794 w 1495425"/>
              <a:gd name="connsiteY141" fmla="*/ 335756 h 1983581"/>
              <a:gd name="connsiteX142" fmla="*/ 302419 w 1495425"/>
              <a:gd name="connsiteY142" fmla="*/ 273843 h 1983581"/>
              <a:gd name="connsiteX143" fmla="*/ 290512 w 1495425"/>
              <a:gd name="connsiteY143" fmla="*/ 230981 h 1983581"/>
              <a:gd name="connsiteX144" fmla="*/ 366712 w 1495425"/>
              <a:gd name="connsiteY144" fmla="*/ 192881 h 1983581"/>
              <a:gd name="connsiteX145" fmla="*/ 309562 w 1495425"/>
              <a:gd name="connsiteY145" fmla="*/ 147637 h 1983581"/>
              <a:gd name="connsiteX146" fmla="*/ 333375 w 1495425"/>
              <a:gd name="connsiteY146" fmla="*/ 107156 h 1983581"/>
              <a:gd name="connsiteX147" fmla="*/ 392906 w 1495425"/>
              <a:gd name="connsiteY147" fmla="*/ 59531 h 1983581"/>
              <a:gd name="connsiteX148" fmla="*/ 440531 w 1495425"/>
              <a:gd name="connsiteY148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850106 w 1495425"/>
              <a:gd name="connsiteY61" fmla="*/ 1771650 h 1983581"/>
              <a:gd name="connsiteX62" fmla="*/ 821531 w 1495425"/>
              <a:gd name="connsiteY62" fmla="*/ 1757362 h 1983581"/>
              <a:gd name="connsiteX63" fmla="*/ 809625 w 1495425"/>
              <a:gd name="connsiteY63" fmla="*/ 1809750 h 1983581"/>
              <a:gd name="connsiteX64" fmla="*/ 781050 w 1495425"/>
              <a:gd name="connsiteY64" fmla="*/ 1819275 h 1983581"/>
              <a:gd name="connsiteX65" fmla="*/ 742950 w 1495425"/>
              <a:gd name="connsiteY65" fmla="*/ 1824037 h 1983581"/>
              <a:gd name="connsiteX66" fmla="*/ 719137 w 1495425"/>
              <a:gd name="connsiteY66" fmla="*/ 1840706 h 1983581"/>
              <a:gd name="connsiteX67" fmla="*/ 1054894 w 1495425"/>
              <a:gd name="connsiteY67" fmla="*/ 1788318 h 1983581"/>
              <a:gd name="connsiteX68" fmla="*/ 1000125 w 1495425"/>
              <a:gd name="connsiteY68" fmla="*/ 1750218 h 1983581"/>
              <a:gd name="connsiteX69" fmla="*/ 973931 w 1495425"/>
              <a:gd name="connsiteY69" fmla="*/ 1695450 h 1983581"/>
              <a:gd name="connsiteX70" fmla="*/ 959644 w 1495425"/>
              <a:gd name="connsiteY70" fmla="*/ 1588293 h 1983581"/>
              <a:gd name="connsiteX71" fmla="*/ 983456 w 1495425"/>
              <a:gd name="connsiteY71" fmla="*/ 1538287 h 1983581"/>
              <a:gd name="connsiteX72" fmla="*/ 1047750 w 1495425"/>
              <a:gd name="connsiteY72" fmla="*/ 1512093 h 1983581"/>
              <a:gd name="connsiteX73" fmla="*/ 1007269 w 1495425"/>
              <a:gd name="connsiteY73" fmla="*/ 1450181 h 1983581"/>
              <a:gd name="connsiteX74" fmla="*/ 1002506 w 1495425"/>
              <a:gd name="connsiteY74" fmla="*/ 1412081 h 1983581"/>
              <a:gd name="connsiteX75" fmla="*/ 978694 w 1495425"/>
              <a:gd name="connsiteY75" fmla="*/ 1466850 h 1983581"/>
              <a:gd name="connsiteX76" fmla="*/ 962025 w 1495425"/>
              <a:gd name="connsiteY76" fmla="*/ 1497806 h 1983581"/>
              <a:gd name="connsiteX77" fmla="*/ 950119 w 1495425"/>
              <a:gd name="connsiteY77" fmla="*/ 1476375 h 1983581"/>
              <a:gd name="connsiteX78" fmla="*/ 976312 w 1495425"/>
              <a:gd name="connsiteY78" fmla="*/ 1409700 h 1983581"/>
              <a:gd name="connsiteX79" fmla="*/ 921544 w 1495425"/>
              <a:gd name="connsiteY79" fmla="*/ 1433512 h 1983581"/>
              <a:gd name="connsiteX80" fmla="*/ 907256 w 1495425"/>
              <a:gd name="connsiteY80" fmla="*/ 1469231 h 1983581"/>
              <a:gd name="connsiteX81" fmla="*/ 878681 w 1495425"/>
              <a:gd name="connsiteY81" fmla="*/ 1504950 h 1983581"/>
              <a:gd name="connsiteX82" fmla="*/ 819150 w 1495425"/>
              <a:gd name="connsiteY82" fmla="*/ 1485900 h 1983581"/>
              <a:gd name="connsiteX83" fmla="*/ 809625 w 1495425"/>
              <a:gd name="connsiteY83" fmla="*/ 1450181 h 1983581"/>
              <a:gd name="connsiteX84" fmla="*/ 892969 w 1495425"/>
              <a:gd name="connsiteY84" fmla="*/ 1457325 h 1983581"/>
              <a:gd name="connsiteX85" fmla="*/ 864394 w 1495425"/>
              <a:gd name="connsiteY85" fmla="*/ 1419225 h 1983581"/>
              <a:gd name="connsiteX86" fmla="*/ 804862 w 1495425"/>
              <a:gd name="connsiteY86" fmla="*/ 1400175 h 1983581"/>
              <a:gd name="connsiteX87" fmla="*/ 788194 w 1495425"/>
              <a:gd name="connsiteY87" fmla="*/ 1371600 h 1983581"/>
              <a:gd name="connsiteX88" fmla="*/ 759619 w 1495425"/>
              <a:gd name="connsiteY88" fmla="*/ 1373981 h 1983581"/>
              <a:gd name="connsiteX89" fmla="*/ 745331 w 1495425"/>
              <a:gd name="connsiteY89" fmla="*/ 1393031 h 1983581"/>
              <a:gd name="connsiteX90" fmla="*/ 738187 w 1495425"/>
              <a:gd name="connsiteY90" fmla="*/ 1395412 h 1983581"/>
              <a:gd name="connsiteX91" fmla="*/ 731044 w 1495425"/>
              <a:gd name="connsiteY91" fmla="*/ 1397793 h 1983581"/>
              <a:gd name="connsiteX92" fmla="*/ 645319 w 1495425"/>
              <a:gd name="connsiteY92" fmla="*/ 1378743 h 1983581"/>
              <a:gd name="connsiteX93" fmla="*/ 619125 w 1495425"/>
              <a:gd name="connsiteY93" fmla="*/ 1307306 h 1983581"/>
              <a:gd name="connsiteX94" fmla="*/ 626269 w 1495425"/>
              <a:gd name="connsiteY94" fmla="*/ 1276350 h 1983581"/>
              <a:gd name="connsiteX95" fmla="*/ 585787 w 1495425"/>
              <a:gd name="connsiteY95" fmla="*/ 1262062 h 1983581"/>
              <a:gd name="connsiteX96" fmla="*/ 571500 w 1495425"/>
              <a:gd name="connsiteY96" fmla="*/ 1323975 h 1983581"/>
              <a:gd name="connsiteX97" fmla="*/ 535781 w 1495425"/>
              <a:gd name="connsiteY97" fmla="*/ 1435893 h 1983581"/>
              <a:gd name="connsiteX98" fmla="*/ 473869 w 1495425"/>
              <a:gd name="connsiteY98" fmla="*/ 1500187 h 1983581"/>
              <a:gd name="connsiteX99" fmla="*/ 402431 w 1495425"/>
              <a:gd name="connsiteY99" fmla="*/ 1538287 h 1983581"/>
              <a:gd name="connsiteX100" fmla="*/ 328612 w 1495425"/>
              <a:gd name="connsiteY100" fmla="*/ 1557337 h 1983581"/>
              <a:gd name="connsiteX101" fmla="*/ 302419 w 1495425"/>
              <a:gd name="connsiteY101" fmla="*/ 1557337 h 1983581"/>
              <a:gd name="connsiteX102" fmla="*/ 266700 w 1495425"/>
              <a:gd name="connsiteY102" fmla="*/ 1497806 h 1983581"/>
              <a:gd name="connsiteX103" fmla="*/ 257175 w 1495425"/>
              <a:gd name="connsiteY103" fmla="*/ 1524000 h 1983581"/>
              <a:gd name="connsiteX104" fmla="*/ 252412 w 1495425"/>
              <a:gd name="connsiteY104" fmla="*/ 1595437 h 1983581"/>
              <a:gd name="connsiteX105" fmla="*/ 188119 w 1495425"/>
              <a:gd name="connsiteY105" fmla="*/ 1607343 h 1983581"/>
              <a:gd name="connsiteX106" fmla="*/ 128587 w 1495425"/>
              <a:gd name="connsiteY106" fmla="*/ 1647825 h 1983581"/>
              <a:gd name="connsiteX107" fmla="*/ 114300 w 1495425"/>
              <a:gd name="connsiteY107" fmla="*/ 1631156 h 1983581"/>
              <a:gd name="connsiteX108" fmla="*/ 88106 w 1495425"/>
              <a:gd name="connsiteY108" fmla="*/ 1597818 h 1983581"/>
              <a:gd name="connsiteX109" fmla="*/ 57150 w 1495425"/>
              <a:gd name="connsiteY109" fmla="*/ 1595437 h 1983581"/>
              <a:gd name="connsiteX110" fmla="*/ 50006 w 1495425"/>
              <a:gd name="connsiteY110" fmla="*/ 1550193 h 1983581"/>
              <a:gd name="connsiteX111" fmla="*/ 28575 w 1495425"/>
              <a:gd name="connsiteY111" fmla="*/ 1524000 h 1983581"/>
              <a:gd name="connsiteX112" fmla="*/ 97631 w 1495425"/>
              <a:gd name="connsiteY112" fmla="*/ 1502568 h 1983581"/>
              <a:gd name="connsiteX113" fmla="*/ 78581 w 1495425"/>
              <a:gd name="connsiteY113" fmla="*/ 1304925 h 1983581"/>
              <a:gd name="connsiteX114" fmla="*/ 21431 w 1495425"/>
              <a:gd name="connsiteY114" fmla="*/ 1343025 h 1983581"/>
              <a:gd name="connsiteX115" fmla="*/ 40481 w 1495425"/>
              <a:gd name="connsiteY115" fmla="*/ 1269206 h 1983581"/>
              <a:gd name="connsiteX116" fmla="*/ 0 w 1495425"/>
              <a:gd name="connsiteY116" fmla="*/ 1200150 h 1983581"/>
              <a:gd name="connsiteX117" fmla="*/ 88106 w 1495425"/>
              <a:gd name="connsiteY117" fmla="*/ 1128712 h 1983581"/>
              <a:gd name="connsiteX118" fmla="*/ 114300 w 1495425"/>
              <a:gd name="connsiteY118" fmla="*/ 1071562 h 1983581"/>
              <a:gd name="connsiteX119" fmla="*/ 97631 w 1495425"/>
              <a:gd name="connsiteY119" fmla="*/ 1028700 h 1983581"/>
              <a:gd name="connsiteX120" fmla="*/ 147637 w 1495425"/>
              <a:gd name="connsiteY120" fmla="*/ 1019175 h 1983581"/>
              <a:gd name="connsiteX121" fmla="*/ 164306 w 1495425"/>
              <a:gd name="connsiteY121" fmla="*/ 966787 h 1983581"/>
              <a:gd name="connsiteX122" fmla="*/ 226219 w 1495425"/>
              <a:gd name="connsiteY122" fmla="*/ 902493 h 1983581"/>
              <a:gd name="connsiteX123" fmla="*/ 264319 w 1495425"/>
              <a:gd name="connsiteY123" fmla="*/ 926306 h 1983581"/>
              <a:gd name="connsiteX124" fmla="*/ 311944 w 1495425"/>
              <a:gd name="connsiteY124" fmla="*/ 840581 h 1983581"/>
              <a:gd name="connsiteX125" fmla="*/ 373856 w 1495425"/>
              <a:gd name="connsiteY125" fmla="*/ 776287 h 1983581"/>
              <a:gd name="connsiteX126" fmla="*/ 338137 w 1495425"/>
              <a:gd name="connsiteY126" fmla="*/ 738187 h 1983581"/>
              <a:gd name="connsiteX127" fmla="*/ 290512 w 1495425"/>
              <a:gd name="connsiteY127" fmla="*/ 704850 h 1983581"/>
              <a:gd name="connsiteX128" fmla="*/ 266700 w 1495425"/>
              <a:gd name="connsiteY128" fmla="*/ 750093 h 1983581"/>
              <a:gd name="connsiteX129" fmla="*/ 245269 w 1495425"/>
              <a:gd name="connsiteY129" fmla="*/ 738187 h 1983581"/>
              <a:gd name="connsiteX130" fmla="*/ 250031 w 1495425"/>
              <a:gd name="connsiteY130" fmla="*/ 673893 h 1983581"/>
              <a:gd name="connsiteX131" fmla="*/ 190500 w 1495425"/>
              <a:gd name="connsiteY131" fmla="*/ 671512 h 1983581"/>
              <a:gd name="connsiteX132" fmla="*/ 164306 w 1495425"/>
              <a:gd name="connsiteY132" fmla="*/ 700087 h 1983581"/>
              <a:gd name="connsiteX133" fmla="*/ 157162 w 1495425"/>
              <a:gd name="connsiteY133" fmla="*/ 709612 h 1983581"/>
              <a:gd name="connsiteX134" fmla="*/ 152400 w 1495425"/>
              <a:gd name="connsiteY134" fmla="*/ 733425 h 1983581"/>
              <a:gd name="connsiteX135" fmla="*/ 119062 w 1495425"/>
              <a:gd name="connsiteY135" fmla="*/ 621506 h 1983581"/>
              <a:gd name="connsiteX136" fmla="*/ 100012 w 1495425"/>
              <a:gd name="connsiteY136" fmla="*/ 600075 h 1983581"/>
              <a:gd name="connsiteX137" fmla="*/ 100012 w 1495425"/>
              <a:gd name="connsiteY137" fmla="*/ 500062 h 1983581"/>
              <a:gd name="connsiteX138" fmla="*/ 64294 w 1495425"/>
              <a:gd name="connsiteY138" fmla="*/ 457200 h 1983581"/>
              <a:gd name="connsiteX139" fmla="*/ 176212 w 1495425"/>
              <a:gd name="connsiteY139" fmla="*/ 404812 h 1983581"/>
              <a:gd name="connsiteX140" fmla="*/ 254794 w 1495425"/>
              <a:gd name="connsiteY140" fmla="*/ 335756 h 1983581"/>
              <a:gd name="connsiteX141" fmla="*/ 302419 w 1495425"/>
              <a:gd name="connsiteY141" fmla="*/ 273843 h 1983581"/>
              <a:gd name="connsiteX142" fmla="*/ 290512 w 1495425"/>
              <a:gd name="connsiteY142" fmla="*/ 230981 h 1983581"/>
              <a:gd name="connsiteX143" fmla="*/ 366712 w 1495425"/>
              <a:gd name="connsiteY143" fmla="*/ 192881 h 1983581"/>
              <a:gd name="connsiteX144" fmla="*/ 309562 w 1495425"/>
              <a:gd name="connsiteY144" fmla="*/ 147637 h 1983581"/>
              <a:gd name="connsiteX145" fmla="*/ 333375 w 1495425"/>
              <a:gd name="connsiteY145" fmla="*/ 107156 h 1983581"/>
              <a:gd name="connsiteX146" fmla="*/ 392906 w 1495425"/>
              <a:gd name="connsiteY146" fmla="*/ 59531 h 1983581"/>
              <a:gd name="connsiteX147" fmla="*/ 440531 w 1495425"/>
              <a:gd name="connsiteY147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850106 w 1495425"/>
              <a:gd name="connsiteY61" fmla="*/ 1771650 h 1983581"/>
              <a:gd name="connsiteX62" fmla="*/ 821531 w 1495425"/>
              <a:gd name="connsiteY62" fmla="*/ 1757362 h 1983581"/>
              <a:gd name="connsiteX63" fmla="*/ 809625 w 1495425"/>
              <a:gd name="connsiteY63" fmla="*/ 1809750 h 1983581"/>
              <a:gd name="connsiteX64" fmla="*/ 781050 w 1495425"/>
              <a:gd name="connsiteY64" fmla="*/ 1819275 h 1983581"/>
              <a:gd name="connsiteX65" fmla="*/ 742950 w 1495425"/>
              <a:gd name="connsiteY65" fmla="*/ 1824037 h 1983581"/>
              <a:gd name="connsiteX66" fmla="*/ 1054894 w 1495425"/>
              <a:gd name="connsiteY66" fmla="*/ 1788318 h 1983581"/>
              <a:gd name="connsiteX67" fmla="*/ 1000125 w 1495425"/>
              <a:gd name="connsiteY67" fmla="*/ 1750218 h 1983581"/>
              <a:gd name="connsiteX68" fmla="*/ 973931 w 1495425"/>
              <a:gd name="connsiteY68" fmla="*/ 1695450 h 1983581"/>
              <a:gd name="connsiteX69" fmla="*/ 959644 w 1495425"/>
              <a:gd name="connsiteY69" fmla="*/ 1588293 h 1983581"/>
              <a:gd name="connsiteX70" fmla="*/ 983456 w 1495425"/>
              <a:gd name="connsiteY70" fmla="*/ 1538287 h 1983581"/>
              <a:gd name="connsiteX71" fmla="*/ 1047750 w 1495425"/>
              <a:gd name="connsiteY71" fmla="*/ 1512093 h 1983581"/>
              <a:gd name="connsiteX72" fmla="*/ 1007269 w 1495425"/>
              <a:gd name="connsiteY72" fmla="*/ 1450181 h 1983581"/>
              <a:gd name="connsiteX73" fmla="*/ 1002506 w 1495425"/>
              <a:gd name="connsiteY73" fmla="*/ 1412081 h 1983581"/>
              <a:gd name="connsiteX74" fmla="*/ 978694 w 1495425"/>
              <a:gd name="connsiteY74" fmla="*/ 1466850 h 1983581"/>
              <a:gd name="connsiteX75" fmla="*/ 962025 w 1495425"/>
              <a:gd name="connsiteY75" fmla="*/ 1497806 h 1983581"/>
              <a:gd name="connsiteX76" fmla="*/ 950119 w 1495425"/>
              <a:gd name="connsiteY76" fmla="*/ 1476375 h 1983581"/>
              <a:gd name="connsiteX77" fmla="*/ 976312 w 1495425"/>
              <a:gd name="connsiteY77" fmla="*/ 1409700 h 1983581"/>
              <a:gd name="connsiteX78" fmla="*/ 921544 w 1495425"/>
              <a:gd name="connsiteY78" fmla="*/ 1433512 h 1983581"/>
              <a:gd name="connsiteX79" fmla="*/ 907256 w 1495425"/>
              <a:gd name="connsiteY79" fmla="*/ 1469231 h 1983581"/>
              <a:gd name="connsiteX80" fmla="*/ 878681 w 1495425"/>
              <a:gd name="connsiteY80" fmla="*/ 1504950 h 1983581"/>
              <a:gd name="connsiteX81" fmla="*/ 819150 w 1495425"/>
              <a:gd name="connsiteY81" fmla="*/ 1485900 h 1983581"/>
              <a:gd name="connsiteX82" fmla="*/ 809625 w 1495425"/>
              <a:gd name="connsiteY82" fmla="*/ 1450181 h 1983581"/>
              <a:gd name="connsiteX83" fmla="*/ 892969 w 1495425"/>
              <a:gd name="connsiteY83" fmla="*/ 1457325 h 1983581"/>
              <a:gd name="connsiteX84" fmla="*/ 864394 w 1495425"/>
              <a:gd name="connsiteY84" fmla="*/ 1419225 h 1983581"/>
              <a:gd name="connsiteX85" fmla="*/ 804862 w 1495425"/>
              <a:gd name="connsiteY85" fmla="*/ 1400175 h 1983581"/>
              <a:gd name="connsiteX86" fmla="*/ 788194 w 1495425"/>
              <a:gd name="connsiteY86" fmla="*/ 1371600 h 1983581"/>
              <a:gd name="connsiteX87" fmla="*/ 759619 w 1495425"/>
              <a:gd name="connsiteY87" fmla="*/ 1373981 h 1983581"/>
              <a:gd name="connsiteX88" fmla="*/ 745331 w 1495425"/>
              <a:gd name="connsiteY88" fmla="*/ 1393031 h 1983581"/>
              <a:gd name="connsiteX89" fmla="*/ 738187 w 1495425"/>
              <a:gd name="connsiteY89" fmla="*/ 1395412 h 1983581"/>
              <a:gd name="connsiteX90" fmla="*/ 731044 w 1495425"/>
              <a:gd name="connsiteY90" fmla="*/ 1397793 h 1983581"/>
              <a:gd name="connsiteX91" fmla="*/ 645319 w 1495425"/>
              <a:gd name="connsiteY91" fmla="*/ 1378743 h 1983581"/>
              <a:gd name="connsiteX92" fmla="*/ 619125 w 1495425"/>
              <a:gd name="connsiteY92" fmla="*/ 1307306 h 1983581"/>
              <a:gd name="connsiteX93" fmla="*/ 626269 w 1495425"/>
              <a:gd name="connsiteY93" fmla="*/ 1276350 h 1983581"/>
              <a:gd name="connsiteX94" fmla="*/ 585787 w 1495425"/>
              <a:gd name="connsiteY94" fmla="*/ 1262062 h 1983581"/>
              <a:gd name="connsiteX95" fmla="*/ 571500 w 1495425"/>
              <a:gd name="connsiteY95" fmla="*/ 1323975 h 1983581"/>
              <a:gd name="connsiteX96" fmla="*/ 535781 w 1495425"/>
              <a:gd name="connsiteY96" fmla="*/ 1435893 h 1983581"/>
              <a:gd name="connsiteX97" fmla="*/ 473869 w 1495425"/>
              <a:gd name="connsiteY97" fmla="*/ 1500187 h 1983581"/>
              <a:gd name="connsiteX98" fmla="*/ 402431 w 1495425"/>
              <a:gd name="connsiteY98" fmla="*/ 1538287 h 1983581"/>
              <a:gd name="connsiteX99" fmla="*/ 328612 w 1495425"/>
              <a:gd name="connsiteY99" fmla="*/ 1557337 h 1983581"/>
              <a:gd name="connsiteX100" fmla="*/ 302419 w 1495425"/>
              <a:gd name="connsiteY100" fmla="*/ 1557337 h 1983581"/>
              <a:gd name="connsiteX101" fmla="*/ 266700 w 1495425"/>
              <a:gd name="connsiteY101" fmla="*/ 1497806 h 1983581"/>
              <a:gd name="connsiteX102" fmla="*/ 257175 w 1495425"/>
              <a:gd name="connsiteY102" fmla="*/ 1524000 h 1983581"/>
              <a:gd name="connsiteX103" fmla="*/ 252412 w 1495425"/>
              <a:gd name="connsiteY103" fmla="*/ 1595437 h 1983581"/>
              <a:gd name="connsiteX104" fmla="*/ 188119 w 1495425"/>
              <a:gd name="connsiteY104" fmla="*/ 1607343 h 1983581"/>
              <a:gd name="connsiteX105" fmla="*/ 128587 w 1495425"/>
              <a:gd name="connsiteY105" fmla="*/ 1647825 h 1983581"/>
              <a:gd name="connsiteX106" fmla="*/ 114300 w 1495425"/>
              <a:gd name="connsiteY106" fmla="*/ 1631156 h 1983581"/>
              <a:gd name="connsiteX107" fmla="*/ 88106 w 1495425"/>
              <a:gd name="connsiteY107" fmla="*/ 1597818 h 1983581"/>
              <a:gd name="connsiteX108" fmla="*/ 57150 w 1495425"/>
              <a:gd name="connsiteY108" fmla="*/ 1595437 h 1983581"/>
              <a:gd name="connsiteX109" fmla="*/ 50006 w 1495425"/>
              <a:gd name="connsiteY109" fmla="*/ 1550193 h 1983581"/>
              <a:gd name="connsiteX110" fmla="*/ 28575 w 1495425"/>
              <a:gd name="connsiteY110" fmla="*/ 1524000 h 1983581"/>
              <a:gd name="connsiteX111" fmla="*/ 97631 w 1495425"/>
              <a:gd name="connsiteY111" fmla="*/ 1502568 h 1983581"/>
              <a:gd name="connsiteX112" fmla="*/ 78581 w 1495425"/>
              <a:gd name="connsiteY112" fmla="*/ 1304925 h 1983581"/>
              <a:gd name="connsiteX113" fmla="*/ 21431 w 1495425"/>
              <a:gd name="connsiteY113" fmla="*/ 1343025 h 1983581"/>
              <a:gd name="connsiteX114" fmla="*/ 40481 w 1495425"/>
              <a:gd name="connsiteY114" fmla="*/ 1269206 h 1983581"/>
              <a:gd name="connsiteX115" fmla="*/ 0 w 1495425"/>
              <a:gd name="connsiteY115" fmla="*/ 1200150 h 1983581"/>
              <a:gd name="connsiteX116" fmla="*/ 88106 w 1495425"/>
              <a:gd name="connsiteY116" fmla="*/ 1128712 h 1983581"/>
              <a:gd name="connsiteX117" fmla="*/ 114300 w 1495425"/>
              <a:gd name="connsiteY117" fmla="*/ 1071562 h 1983581"/>
              <a:gd name="connsiteX118" fmla="*/ 97631 w 1495425"/>
              <a:gd name="connsiteY118" fmla="*/ 1028700 h 1983581"/>
              <a:gd name="connsiteX119" fmla="*/ 147637 w 1495425"/>
              <a:gd name="connsiteY119" fmla="*/ 1019175 h 1983581"/>
              <a:gd name="connsiteX120" fmla="*/ 164306 w 1495425"/>
              <a:gd name="connsiteY120" fmla="*/ 966787 h 1983581"/>
              <a:gd name="connsiteX121" fmla="*/ 226219 w 1495425"/>
              <a:gd name="connsiteY121" fmla="*/ 902493 h 1983581"/>
              <a:gd name="connsiteX122" fmla="*/ 264319 w 1495425"/>
              <a:gd name="connsiteY122" fmla="*/ 926306 h 1983581"/>
              <a:gd name="connsiteX123" fmla="*/ 311944 w 1495425"/>
              <a:gd name="connsiteY123" fmla="*/ 840581 h 1983581"/>
              <a:gd name="connsiteX124" fmla="*/ 373856 w 1495425"/>
              <a:gd name="connsiteY124" fmla="*/ 776287 h 1983581"/>
              <a:gd name="connsiteX125" fmla="*/ 338137 w 1495425"/>
              <a:gd name="connsiteY125" fmla="*/ 738187 h 1983581"/>
              <a:gd name="connsiteX126" fmla="*/ 290512 w 1495425"/>
              <a:gd name="connsiteY126" fmla="*/ 704850 h 1983581"/>
              <a:gd name="connsiteX127" fmla="*/ 266700 w 1495425"/>
              <a:gd name="connsiteY127" fmla="*/ 750093 h 1983581"/>
              <a:gd name="connsiteX128" fmla="*/ 245269 w 1495425"/>
              <a:gd name="connsiteY128" fmla="*/ 738187 h 1983581"/>
              <a:gd name="connsiteX129" fmla="*/ 250031 w 1495425"/>
              <a:gd name="connsiteY129" fmla="*/ 673893 h 1983581"/>
              <a:gd name="connsiteX130" fmla="*/ 190500 w 1495425"/>
              <a:gd name="connsiteY130" fmla="*/ 671512 h 1983581"/>
              <a:gd name="connsiteX131" fmla="*/ 164306 w 1495425"/>
              <a:gd name="connsiteY131" fmla="*/ 700087 h 1983581"/>
              <a:gd name="connsiteX132" fmla="*/ 157162 w 1495425"/>
              <a:gd name="connsiteY132" fmla="*/ 709612 h 1983581"/>
              <a:gd name="connsiteX133" fmla="*/ 152400 w 1495425"/>
              <a:gd name="connsiteY133" fmla="*/ 733425 h 1983581"/>
              <a:gd name="connsiteX134" fmla="*/ 119062 w 1495425"/>
              <a:gd name="connsiteY134" fmla="*/ 621506 h 1983581"/>
              <a:gd name="connsiteX135" fmla="*/ 100012 w 1495425"/>
              <a:gd name="connsiteY135" fmla="*/ 600075 h 1983581"/>
              <a:gd name="connsiteX136" fmla="*/ 100012 w 1495425"/>
              <a:gd name="connsiteY136" fmla="*/ 500062 h 1983581"/>
              <a:gd name="connsiteX137" fmla="*/ 64294 w 1495425"/>
              <a:gd name="connsiteY137" fmla="*/ 457200 h 1983581"/>
              <a:gd name="connsiteX138" fmla="*/ 176212 w 1495425"/>
              <a:gd name="connsiteY138" fmla="*/ 404812 h 1983581"/>
              <a:gd name="connsiteX139" fmla="*/ 254794 w 1495425"/>
              <a:gd name="connsiteY139" fmla="*/ 335756 h 1983581"/>
              <a:gd name="connsiteX140" fmla="*/ 302419 w 1495425"/>
              <a:gd name="connsiteY140" fmla="*/ 273843 h 1983581"/>
              <a:gd name="connsiteX141" fmla="*/ 290512 w 1495425"/>
              <a:gd name="connsiteY141" fmla="*/ 230981 h 1983581"/>
              <a:gd name="connsiteX142" fmla="*/ 366712 w 1495425"/>
              <a:gd name="connsiteY142" fmla="*/ 192881 h 1983581"/>
              <a:gd name="connsiteX143" fmla="*/ 309562 w 1495425"/>
              <a:gd name="connsiteY143" fmla="*/ 147637 h 1983581"/>
              <a:gd name="connsiteX144" fmla="*/ 333375 w 1495425"/>
              <a:gd name="connsiteY144" fmla="*/ 107156 h 1983581"/>
              <a:gd name="connsiteX145" fmla="*/ 392906 w 1495425"/>
              <a:gd name="connsiteY145" fmla="*/ 59531 h 1983581"/>
              <a:gd name="connsiteX146" fmla="*/ 440531 w 1495425"/>
              <a:gd name="connsiteY146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850106 w 1495425"/>
              <a:gd name="connsiteY61" fmla="*/ 1771650 h 1983581"/>
              <a:gd name="connsiteX62" fmla="*/ 821531 w 1495425"/>
              <a:gd name="connsiteY62" fmla="*/ 1757362 h 1983581"/>
              <a:gd name="connsiteX63" fmla="*/ 809625 w 1495425"/>
              <a:gd name="connsiteY63" fmla="*/ 1809750 h 1983581"/>
              <a:gd name="connsiteX64" fmla="*/ 781050 w 1495425"/>
              <a:gd name="connsiteY64" fmla="*/ 1819275 h 1983581"/>
              <a:gd name="connsiteX65" fmla="*/ 1054894 w 1495425"/>
              <a:gd name="connsiteY65" fmla="*/ 1788318 h 1983581"/>
              <a:gd name="connsiteX66" fmla="*/ 1000125 w 1495425"/>
              <a:gd name="connsiteY66" fmla="*/ 1750218 h 1983581"/>
              <a:gd name="connsiteX67" fmla="*/ 973931 w 1495425"/>
              <a:gd name="connsiteY67" fmla="*/ 1695450 h 1983581"/>
              <a:gd name="connsiteX68" fmla="*/ 959644 w 1495425"/>
              <a:gd name="connsiteY68" fmla="*/ 1588293 h 1983581"/>
              <a:gd name="connsiteX69" fmla="*/ 983456 w 1495425"/>
              <a:gd name="connsiteY69" fmla="*/ 1538287 h 1983581"/>
              <a:gd name="connsiteX70" fmla="*/ 1047750 w 1495425"/>
              <a:gd name="connsiteY70" fmla="*/ 1512093 h 1983581"/>
              <a:gd name="connsiteX71" fmla="*/ 1007269 w 1495425"/>
              <a:gd name="connsiteY71" fmla="*/ 1450181 h 1983581"/>
              <a:gd name="connsiteX72" fmla="*/ 1002506 w 1495425"/>
              <a:gd name="connsiteY72" fmla="*/ 1412081 h 1983581"/>
              <a:gd name="connsiteX73" fmla="*/ 978694 w 1495425"/>
              <a:gd name="connsiteY73" fmla="*/ 1466850 h 1983581"/>
              <a:gd name="connsiteX74" fmla="*/ 962025 w 1495425"/>
              <a:gd name="connsiteY74" fmla="*/ 1497806 h 1983581"/>
              <a:gd name="connsiteX75" fmla="*/ 950119 w 1495425"/>
              <a:gd name="connsiteY75" fmla="*/ 1476375 h 1983581"/>
              <a:gd name="connsiteX76" fmla="*/ 976312 w 1495425"/>
              <a:gd name="connsiteY76" fmla="*/ 1409700 h 1983581"/>
              <a:gd name="connsiteX77" fmla="*/ 921544 w 1495425"/>
              <a:gd name="connsiteY77" fmla="*/ 1433512 h 1983581"/>
              <a:gd name="connsiteX78" fmla="*/ 907256 w 1495425"/>
              <a:gd name="connsiteY78" fmla="*/ 1469231 h 1983581"/>
              <a:gd name="connsiteX79" fmla="*/ 878681 w 1495425"/>
              <a:gd name="connsiteY79" fmla="*/ 1504950 h 1983581"/>
              <a:gd name="connsiteX80" fmla="*/ 819150 w 1495425"/>
              <a:gd name="connsiteY80" fmla="*/ 1485900 h 1983581"/>
              <a:gd name="connsiteX81" fmla="*/ 809625 w 1495425"/>
              <a:gd name="connsiteY81" fmla="*/ 1450181 h 1983581"/>
              <a:gd name="connsiteX82" fmla="*/ 892969 w 1495425"/>
              <a:gd name="connsiteY82" fmla="*/ 1457325 h 1983581"/>
              <a:gd name="connsiteX83" fmla="*/ 864394 w 1495425"/>
              <a:gd name="connsiteY83" fmla="*/ 1419225 h 1983581"/>
              <a:gd name="connsiteX84" fmla="*/ 804862 w 1495425"/>
              <a:gd name="connsiteY84" fmla="*/ 1400175 h 1983581"/>
              <a:gd name="connsiteX85" fmla="*/ 788194 w 1495425"/>
              <a:gd name="connsiteY85" fmla="*/ 1371600 h 1983581"/>
              <a:gd name="connsiteX86" fmla="*/ 759619 w 1495425"/>
              <a:gd name="connsiteY86" fmla="*/ 1373981 h 1983581"/>
              <a:gd name="connsiteX87" fmla="*/ 745331 w 1495425"/>
              <a:gd name="connsiteY87" fmla="*/ 1393031 h 1983581"/>
              <a:gd name="connsiteX88" fmla="*/ 738187 w 1495425"/>
              <a:gd name="connsiteY88" fmla="*/ 1395412 h 1983581"/>
              <a:gd name="connsiteX89" fmla="*/ 731044 w 1495425"/>
              <a:gd name="connsiteY89" fmla="*/ 1397793 h 1983581"/>
              <a:gd name="connsiteX90" fmla="*/ 645319 w 1495425"/>
              <a:gd name="connsiteY90" fmla="*/ 1378743 h 1983581"/>
              <a:gd name="connsiteX91" fmla="*/ 619125 w 1495425"/>
              <a:gd name="connsiteY91" fmla="*/ 1307306 h 1983581"/>
              <a:gd name="connsiteX92" fmla="*/ 626269 w 1495425"/>
              <a:gd name="connsiteY92" fmla="*/ 1276350 h 1983581"/>
              <a:gd name="connsiteX93" fmla="*/ 585787 w 1495425"/>
              <a:gd name="connsiteY93" fmla="*/ 1262062 h 1983581"/>
              <a:gd name="connsiteX94" fmla="*/ 571500 w 1495425"/>
              <a:gd name="connsiteY94" fmla="*/ 1323975 h 1983581"/>
              <a:gd name="connsiteX95" fmla="*/ 535781 w 1495425"/>
              <a:gd name="connsiteY95" fmla="*/ 1435893 h 1983581"/>
              <a:gd name="connsiteX96" fmla="*/ 473869 w 1495425"/>
              <a:gd name="connsiteY96" fmla="*/ 1500187 h 1983581"/>
              <a:gd name="connsiteX97" fmla="*/ 402431 w 1495425"/>
              <a:gd name="connsiteY97" fmla="*/ 1538287 h 1983581"/>
              <a:gd name="connsiteX98" fmla="*/ 328612 w 1495425"/>
              <a:gd name="connsiteY98" fmla="*/ 1557337 h 1983581"/>
              <a:gd name="connsiteX99" fmla="*/ 302419 w 1495425"/>
              <a:gd name="connsiteY99" fmla="*/ 1557337 h 1983581"/>
              <a:gd name="connsiteX100" fmla="*/ 266700 w 1495425"/>
              <a:gd name="connsiteY100" fmla="*/ 1497806 h 1983581"/>
              <a:gd name="connsiteX101" fmla="*/ 257175 w 1495425"/>
              <a:gd name="connsiteY101" fmla="*/ 1524000 h 1983581"/>
              <a:gd name="connsiteX102" fmla="*/ 252412 w 1495425"/>
              <a:gd name="connsiteY102" fmla="*/ 1595437 h 1983581"/>
              <a:gd name="connsiteX103" fmla="*/ 188119 w 1495425"/>
              <a:gd name="connsiteY103" fmla="*/ 1607343 h 1983581"/>
              <a:gd name="connsiteX104" fmla="*/ 128587 w 1495425"/>
              <a:gd name="connsiteY104" fmla="*/ 1647825 h 1983581"/>
              <a:gd name="connsiteX105" fmla="*/ 114300 w 1495425"/>
              <a:gd name="connsiteY105" fmla="*/ 1631156 h 1983581"/>
              <a:gd name="connsiteX106" fmla="*/ 88106 w 1495425"/>
              <a:gd name="connsiteY106" fmla="*/ 1597818 h 1983581"/>
              <a:gd name="connsiteX107" fmla="*/ 57150 w 1495425"/>
              <a:gd name="connsiteY107" fmla="*/ 1595437 h 1983581"/>
              <a:gd name="connsiteX108" fmla="*/ 50006 w 1495425"/>
              <a:gd name="connsiteY108" fmla="*/ 1550193 h 1983581"/>
              <a:gd name="connsiteX109" fmla="*/ 28575 w 1495425"/>
              <a:gd name="connsiteY109" fmla="*/ 1524000 h 1983581"/>
              <a:gd name="connsiteX110" fmla="*/ 97631 w 1495425"/>
              <a:gd name="connsiteY110" fmla="*/ 1502568 h 1983581"/>
              <a:gd name="connsiteX111" fmla="*/ 78581 w 1495425"/>
              <a:gd name="connsiteY111" fmla="*/ 1304925 h 1983581"/>
              <a:gd name="connsiteX112" fmla="*/ 21431 w 1495425"/>
              <a:gd name="connsiteY112" fmla="*/ 1343025 h 1983581"/>
              <a:gd name="connsiteX113" fmla="*/ 40481 w 1495425"/>
              <a:gd name="connsiteY113" fmla="*/ 1269206 h 1983581"/>
              <a:gd name="connsiteX114" fmla="*/ 0 w 1495425"/>
              <a:gd name="connsiteY114" fmla="*/ 1200150 h 1983581"/>
              <a:gd name="connsiteX115" fmla="*/ 88106 w 1495425"/>
              <a:gd name="connsiteY115" fmla="*/ 1128712 h 1983581"/>
              <a:gd name="connsiteX116" fmla="*/ 114300 w 1495425"/>
              <a:gd name="connsiteY116" fmla="*/ 1071562 h 1983581"/>
              <a:gd name="connsiteX117" fmla="*/ 97631 w 1495425"/>
              <a:gd name="connsiteY117" fmla="*/ 1028700 h 1983581"/>
              <a:gd name="connsiteX118" fmla="*/ 147637 w 1495425"/>
              <a:gd name="connsiteY118" fmla="*/ 1019175 h 1983581"/>
              <a:gd name="connsiteX119" fmla="*/ 164306 w 1495425"/>
              <a:gd name="connsiteY119" fmla="*/ 966787 h 1983581"/>
              <a:gd name="connsiteX120" fmla="*/ 226219 w 1495425"/>
              <a:gd name="connsiteY120" fmla="*/ 902493 h 1983581"/>
              <a:gd name="connsiteX121" fmla="*/ 264319 w 1495425"/>
              <a:gd name="connsiteY121" fmla="*/ 926306 h 1983581"/>
              <a:gd name="connsiteX122" fmla="*/ 311944 w 1495425"/>
              <a:gd name="connsiteY122" fmla="*/ 840581 h 1983581"/>
              <a:gd name="connsiteX123" fmla="*/ 373856 w 1495425"/>
              <a:gd name="connsiteY123" fmla="*/ 776287 h 1983581"/>
              <a:gd name="connsiteX124" fmla="*/ 338137 w 1495425"/>
              <a:gd name="connsiteY124" fmla="*/ 738187 h 1983581"/>
              <a:gd name="connsiteX125" fmla="*/ 290512 w 1495425"/>
              <a:gd name="connsiteY125" fmla="*/ 704850 h 1983581"/>
              <a:gd name="connsiteX126" fmla="*/ 266700 w 1495425"/>
              <a:gd name="connsiteY126" fmla="*/ 750093 h 1983581"/>
              <a:gd name="connsiteX127" fmla="*/ 245269 w 1495425"/>
              <a:gd name="connsiteY127" fmla="*/ 738187 h 1983581"/>
              <a:gd name="connsiteX128" fmla="*/ 250031 w 1495425"/>
              <a:gd name="connsiteY128" fmla="*/ 673893 h 1983581"/>
              <a:gd name="connsiteX129" fmla="*/ 190500 w 1495425"/>
              <a:gd name="connsiteY129" fmla="*/ 671512 h 1983581"/>
              <a:gd name="connsiteX130" fmla="*/ 164306 w 1495425"/>
              <a:gd name="connsiteY130" fmla="*/ 700087 h 1983581"/>
              <a:gd name="connsiteX131" fmla="*/ 157162 w 1495425"/>
              <a:gd name="connsiteY131" fmla="*/ 709612 h 1983581"/>
              <a:gd name="connsiteX132" fmla="*/ 152400 w 1495425"/>
              <a:gd name="connsiteY132" fmla="*/ 733425 h 1983581"/>
              <a:gd name="connsiteX133" fmla="*/ 119062 w 1495425"/>
              <a:gd name="connsiteY133" fmla="*/ 621506 h 1983581"/>
              <a:gd name="connsiteX134" fmla="*/ 100012 w 1495425"/>
              <a:gd name="connsiteY134" fmla="*/ 600075 h 1983581"/>
              <a:gd name="connsiteX135" fmla="*/ 100012 w 1495425"/>
              <a:gd name="connsiteY135" fmla="*/ 500062 h 1983581"/>
              <a:gd name="connsiteX136" fmla="*/ 64294 w 1495425"/>
              <a:gd name="connsiteY136" fmla="*/ 457200 h 1983581"/>
              <a:gd name="connsiteX137" fmla="*/ 176212 w 1495425"/>
              <a:gd name="connsiteY137" fmla="*/ 404812 h 1983581"/>
              <a:gd name="connsiteX138" fmla="*/ 254794 w 1495425"/>
              <a:gd name="connsiteY138" fmla="*/ 335756 h 1983581"/>
              <a:gd name="connsiteX139" fmla="*/ 302419 w 1495425"/>
              <a:gd name="connsiteY139" fmla="*/ 273843 h 1983581"/>
              <a:gd name="connsiteX140" fmla="*/ 290512 w 1495425"/>
              <a:gd name="connsiteY140" fmla="*/ 230981 h 1983581"/>
              <a:gd name="connsiteX141" fmla="*/ 366712 w 1495425"/>
              <a:gd name="connsiteY141" fmla="*/ 192881 h 1983581"/>
              <a:gd name="connsiteX142" fmla="*/ 309562 w 1495425"/>
              <a:gd name="connsiteY142" fmla="*/ 147637 h 1983581"/>
              <a:gd name="connsiteX143" fmla="*/ 333375 w 1495425"/>
              <a:gd name="connsiteY143" fmla="*/ 107156 h 1983581"/>
              <a:gd name="connsiteX144" fmla="*/ 392906 w 1495425"/>
              <a:gd name="connsiteY144" fmla="*/ 59531 h 1983581"/>
              <a:gd name="connsiteX145" fmla="*/ 440531 w 1495425"/>
              <a:gd name="connsiteY145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850106 w 1495425"/>
              <a:gd name="connsiteY61" fmla="*/ 1771650 h 1983581"/>
              <a:gd name="connsiteX62" fmla="*/ 821531 w 1495425"/>
              <a:gd name="connsiteY62" fmla="*/ 1757362 h 1983581"/>
              <a:gd name="connsiteX63" fmla="*/ 809625 w 1495425"/>
              <a:gd name="connsiteY63" fmla="*/ 1809750 h 1983581"/>
              <a:gd name="connsiteX64" fmla="*/ 1054894 w 1495425"/>
              <a:gd name="connsiteY64" fmla="*/ 1788318 h 1983581"/>
              <a:gd name="connsiteX65" fmla="*/ 1000125 w 1495425"/>
              <a:gd name="connsiteY65" fmla="*/ 1750218 h 1983581"/>
              <a:gd name="connsiteX66" fmla="*/ 973931 w 1495425"/>
              <a:gd name="connsiteY66" fmla="*/ 1695450 h 1983581"/>
              <a:gd name="connsiteX67" fmla="*/ 959644 w 1495425"/>
              <a:gd name="connsiteY67" fmla="*/ 1588293 h 1983581"/>
              <a:gd name="connsiteX68" fmla="*/ 983456 w 1495425"/>
              <a:gd name="connsiteY68" fmla="*/ 1538287 h 1983581"/>
              <a:gd name="connsiteX69" fmla="*/ 1047750 w 1495425"/>
              <a:gd name="connsiteY69" fmla="*/ 1512093 h 1983581"/>
              <a:gd name="connsiteX70" fmla="*/ 1007269 w 1495425"/>
              <a:gd name="connsiteY70" fmla="*/ 1450181 h 1983581"/>
              <a:gd name="connsiteX71" fmla="*/ 1002506 w 1495425"/>
              <a:gd name="connsiteY71" fmla="*/ 1412081 h 1983581"/>
              <a:gd name="connsiteX72" fmla="*/ 978694 w 1495425"/>
              <a:gd name="connsiteY72" fmla="*/ 1466850 h 1983581"/>
              <a:gd name="connsiteX73" fmla="*/ 962025 w 1495425"/>
              <a:gd name="connsiteY73" fmla="*/ 1497806 h 1983581"/>
              <a:gd name="connsiteX74" fmla="*/ 950119 w 1495425"/>
              <a:gd name="connsiteY74" fmla="*/ 1476375 h 1983581"/>
              <a:gd name="connsiteX75" fmla="*/ 976312 w 1495425"/>
              <a:gd name="connsiteY75" fmla="*/ 1409700 h 1983581"/>
              <a:gd name="connsiteX76" fmla="*/ 921544 w 1495425"/>
              <a:gd name="connsiteY76" fmla="*/ 1433512 h 1983581"/>
              <a:gd name="connsiteX77" fmla="*/ 907256 w 1495425"/>
              <a:gd name="connsiteY77" fmla="*/ 1469231 h 1983581"/>
              <a:gd name="connsiteX78" fmla="*/ 878681 w 1495425"/>
              <a:gd name="connsiteY78" fmla="*/ 1504950 h 1983581"/>
              <a:gd name="connsiteX79" fmla="*/ 819150 w 1495425"/>
              <a:gd name="connsiteY79" fmla="*/ 1485900 h 1983581"/>
              <a:gd name="connsiteX80" fmla="*/ 809625 w 1495425"/>
              <a:gd name="connsiteY80" fmla="*/ 1450181 h 1983581"/>
              <a:gd name="connsiteX81" fmla="*/ 892969 w 1495425"/>
              <a:gd name="connsiteY81" fmla="*/ 1457325 h 1983581"/>
              <a:gd name="connsiteX82" fmla="*/ 864394 w 1495425"/>
              <a:gd name="connsiteY82" fmla="*/ 1419225 h 1983581"/>
              <a:gd name="connsiteX83" fmla="*/ 804862 w 1495425"/>
              <a:gd name="connsiteY83" fmla="*/ 1400175 h 1983581"/>
              <a:gd name="connsiteX84" fmla="*/ 788194 w 1495425"/>
              <a:gd name="connsiteY84" fmla="*/ 1371600 h 1983581"/>
              <a:gd name="connsiteX85" fmla="*/ 759619 w 1495425"/>
              <a:gd name="connsiteY85" fmla="*/ 1373981 h 1983581"/>
              <a:gd name="connsiteX86" fmla="*/ 745331 w 1495425"/>
              <a:gd name="connsiteY86" fmla="*/ 1393031 h 1983581"/>
              <a:gd name="connsiteX87" fmla="*/ 738187 w 1495425"/>
              <a:gd name="connsiteY87" fmla="*/ 1395412 h 1983581"/>
              <a:gd name="connsiteX88" fmla="*/ 731044 w 1495425"/>
              <a:gd name="connsiteY88" fmla="*/ 1397793 h 1983581"/>
              <a:gd name="connsiteX89" fmla="*/ 645319 w 1495425"/>
              <a:gd name="connsiteY89" fmla="*/ 1378743 h 1983581"/>
              <a:gd name="connsiteX90" fmla="*/ 619125 w 1495425"/>
              <a:gd name="connsiteY90" fmla="*/ 1307306 h 1983581"/>
              <a:gd name="connsiteX91" fmla="*/ 626269 w 1495425"/>
              <a:gd name="connsiteY91" fmla="*/ 1276350 h 1983581"/>
              <a:gd name="connsiteX92" fmla="*/ 585787 w 1495425"/>
              <a:gd name="connsiteY92" fmla="*/ 1262062 h 1983581"/>
              <a:gd name="connsiteX93" fmla="*/ 571500 w 1495425"/>
              <a:gd name="connsiteY93" fmla="*/ 1323975 h 1983581"/>
              <a:gd name="connsiteX94" fmla="*/ 535781 w 1495425"/>
              <a:gd name="connsiteY94" fmla="*/ 1435893 h 1983581"/>
              <a:gd name="connsiteX95" fmla="*/ 473869 w 1495425"/>
              <a:gd name="connsiteY95" fmla="*/ 1500187 h 1983581"/>
              <a:gd name="connsiteX96" fmla="*/ 402431 w 1495425"/>
              <a:gd name="connsiteY96" fmla="*/ 1538287 h 1983581"/>
              <a:gd name="connsiteX97" fmla="*/ 328612 w 1495425"/>
              <a:gd name="connsiteY97" fmla="*/ 1557337 h 1983581"/>
              <a:gd name="connsiteX98" fmla="*/ 302419 w 1495425"/>
              <a:gd name="connsiteY98" fmla="*/ 1557337 h 1983581"/>
              <a:gd name="connsiteX99" fmla="*/ 266700 w 1495425"/>
              <a:gd name="connsiteY99" fmla="*/ 1497806 h 1983581"/>
              <a:gd name="connsiteX100" fmla="*/ 257175 w 1495425"/>
              <a:gd name="connsiteY100" fmla="*/ 1524000 h 1983581"/>
              <a:gd name="connsiteX101" fmla="*/ 252412 w 1495425"/>
              <a:gd name="connsiteY101" fmla="*/ 1595437 h 1983581"/>
              <a:gd name="connsiteX102" fmla="*/ 188119 w 1495425"/>
              <a:gd name="connsiteY102" fmla="*/ 1607343 h 1983581"/>
              <a:gd name="connsiteX103" fmla="*/ 128587 w 1495425"/>
              <a:gd name="connsiteY103" fmla="*/ 1647825 h 1983581"/>
              <a:gd name="connsiteX104" fmla="*/ 114300 w 1495425"/>
              <a:gd name="connsiteY104" fmla="*/ 1631156 h 1983581"/>
              <a:gd name="connsiteX105" fmla="*/ 88106 w 1495425"/>
              <a:gd name="connsiteY105" fmla="*/ 1597818 h 1983581"/>
              <a:gd name="connsiteX106" fmla="*/ 57150 w 1495425"/>
              <a:gd name="connsiteY106" fmla="*/ 1595437 h 1983581"/>
              <a:gd name="connsiteX107" fmla="*/ 50006 w 1495425"/>
              <a:gd name="connsiteY107" fmla="*/ 1550193 h 1983581"/>
              <a:gd name="connsiteX108" fmla="*/ 28575 w 1495425"/>
              <a:gd name="connsiteY108" fmla="*/ 1524000 h 1983581"/>
              <a:gd name="connsiteX109" fmla="*/ 97631 w 1495425"/>
              <a:gd name="connsiteY109" fmla="*/ 1502568 h 1983581"/>
              <a:gd name="connsiteX110" fmla="*/ 78581 w 1495425"/>
              <a:gd name="connsiteY110" fmla="*/ 1304925 h 1983581"/>
              <a:gd name="connsiteX111" fmla="*/ 21431 w 1495425"/>
              <a:gd name="connsiteY111" fmla="*/ 1343025 h 1983581"/>
              <a:gd name="connsiteX112" fmla="*/ 40481 w 1495425"/>
              <a:gd name="connsiteY112" fmla="*/ 1269206 h 1983581"/>
              <a:gd name="connsiteX113" fmla="*/ 0 w 1495425"/>
              <a:gd name="connsiteY113" fmla="*/ 1200150 h 1983581"/>
              <a:gd name="connsiteX114" fmla="*/ 88106 w 1495425"/>
              <a:gd name="connsiteY114" fmla="*/ 1128712 h 1983581"/>
              <a:gd name="connsiteX115" fmla="*/ 114300 w 1495425"/>
              <a:gd name="connsiteY115" fmla="*/ 1071562 h 1983581"/>
              <a:gd name="connsiteX116" fmla="*/ 97631 w 1495425"/>
              <a:gd name="connsiteY116" fmla="*/ 1028700 h 1983581"/>
              <a:gd name="connsiteX117" fmla="*/ 147637 w 1495425"/>
              <a:gd name="connsiteY117" fmla="*/ 1019175 h 1983581"/>
              <a:gd name="connsiteX118" fmla="*/ 164306 w 1495425"/>
              <a:gd name="connsiteY118" fmla="*/ 966787 h 1983581"/>
              <a:gd name="connsiteX119" fmla="*/ 226219 w 1495425"/>
              <a:gd name="connsiteY119" fmla="*/ 902493 h 1983581"/>
              <a:gd name="connsiteX120" fmla="*/ 264319 w 1495425"/>
              <a:gd name="connsiteY120" fmla="*/ 926306 h 1983581"/>
              <a:gd name="connsiteX121" fmla="*/ 311944 w 1495425"/>
              <a:gd name="connsiteY121" fmla="*/ 840581 h 1983581"/>
              <a:gd name="connsiteX122" fmla="*/ 373856 w 1495425"/>
              <a:gd name="connsiteY122" fmla="*/ 776287 h 1983581"/>
              <a:gd name="connsiteX123" fmla="*/ 338137 w 1495425"/>
              <a:gd name="connsiteY123" fmla="*/ 738187 h 1983581"/>
              <a:gd name="connsiteX124" fmla="*/ 290512 w 1495425"/>
              <a:gd name="connsiteY124" fmla="*/ 704850 h 1983581"/>
              <a:gd name="connsiteX125" fmla="*/ 266700 w 1495425"/>
              <a:gd name="connsiteY125" fmla="*/ 750093 h 1983581"/>
              <a:gd name="connsiteX126" fmla="*/ 245269 w 1495425"/>
              <a:gd name="connsiteY126" fmla="*/ 738187 h 1983581"/>
              <a:gd name="connsiteX127" fmla="*/ 250031 w 1495425"/>
              <a:gd name="connsiteY127" fmla="*/ 673893 h 1983581"/>
              <a:gd name="connsiteX128" fmla="*/ 190500 w 1495425"/>
              <a:gd name="connsiteY128" fmla="*/ 671512 h 1983581"/>
              <a:gd name="connsiteX129" fmla="*/ 164306 w 1495425"/>
              <a:gd name="connsiteY129" fmla="*/ 700087 h 1983581"/>
              <a:gd name="connsiteX130" fmla="*/ 157162 w 1495425"/>
              <a:gd name="connsiteY130" fmla="*/ 709612 h 1983581"/>
              <a:gd name="connsiteX131" fmla="*/ 152400 w 1495425"/>
              <a:gd name="connsiteY131" fmla="*/ 733425 h 1983581"/>
              <a:gd name="connsiteX132" fmla="*/ 119062 w 1495425"/>
              <a:gd name="connsiteY132" fmla="*/ 621506 h 1983581"/>
              <a:gd name="connsiteX133" fmla="*/ 100012 w 1495425"/>
              <a:gd name="connsiteY133" fmla="*/ 600075 h 1983581"/>
              <a:gd name="connsiteX134" fmla="*/ 100012 w 1495425"/>
              <a:gd name="connsiteY134" fmla="*/ 500062 h 1983581"/>
              <a:gd name="connsiteX135" fmla="*/ 64294 w 1495425"/>
              <a:gd name="connsiteY135" fmla="*/ 457200 h 1983581"/>
              <a:gd name="connsiteX136" fmla="*/ 176212 w 1495425"/>
              <a:gd name="connsiteY136" fmla="*/ 404812 h 1983581"/>
              <a:gd name="connsiteX137" fmla="*/ 254794 w 1495425"/>
              <a:gd name="connsiteY137" fmla="*/ 335756 h 1983581"/>
              <a:gd name="connsiteX138" fmla="*/ 302419 w 1495425"/>
              <a:gd name="connsiteY138" fmla="*/ 273843 h 1983581"/>
              <a:gd name="connsiteX139" fmla="*/ 290512 w 1495425"/>
              <a:gd name="connsiteY139" fmla="*/ 230981 h 1983581"/>
              <a:gd name="connsiteX140" fmla="*/ 366712 w 1495425"/>
              <a:gd name="connsiteY140" fmla="*/ 192881 h 1983581"/>
              <a:gd name="connsiteX141" fmla="*/ 309562 w 1495425"/>
              <a:gd name="connsiteY141" fmla="*/ 147637 h 1983581"/>
              <a:gd name="connsiteX142" fmla="*/ 333375 w 1495425"/>
              <a:gd name="connsiteY142" fmla="*/ 107156 h 1983581"/>
              <a:gd name="connsiteX143" fmla="*/ 392906 w 1495425"/>
              <a:gd name="connsiteY143" fmla="*/ 59531 h 1983581"/>
              <a:gd name="connsiteX144" fmla="*/ 440531 w 1495425"/>
              <a:gd name="connsiteY144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850106 w 1495425"/>
              <a:gd name="connsiteY61" fmla="*/ 1771650 h 1983581"/>
              <a:gd name="connsiteX62" fmla="*/ 821531 w 1495425"/>
              <a:gd name="connsiteY62" fmla="*/ 1757362 h 1983581"/>
              <a:gd name="connsiteX63" fmla="*/ 1054894 w 1495425"/>
              <a:gd name="connsiteY63" fmla="*/ 1788318 h 1983581"/>
              <a:gd name="connsiteX64" fmla="*/ 1000125 w 1495425"/>
              <a:gd name="connsiteY64" fmla="*/ 1750218 h 1983581"/>
              <a:gd name="connsiteX65" fmla="*/ 973931 w 1495425"/>
              <a:gd name="connsiteY65" fmla="*/ 1695450 h 1983581"/>
              <a:gd name="connsiteX66" fmla="*/ 959644 w 1495425"/>
              <a:gd name="connsiteY66" fmla="*/ 1588293 h 1983581"/>
              <a:gd name="connsiteX67" fmla="*/ 983456 w 1495425"/>
              <a:gd name="connsiteY67" fmla="*/ 1538287 h 1983581"/>
              <a:gd name="connsiteX68" fmla="*/ 1047750 w 1495425"/>
              <a:gd name="connsiteY68" fmla="*/ 1512093 h 1983581"/>
              <a:gd name="connsiteX69" fmla="*/ 1007269 w 1495425"/>
              <a:gd name="connsiteY69" fmla="*/ 1450181 h 1983581"/>
              <a:gd name="connsiteX70" fmla="*/ 1002506 w 1495425"/>
              <a:gd name="connsiteY70" fmla="*/ 1412081 h 1983581"/>
              <a:gd name="connsiteX71" fmla="*/ 978694 w 1495425"/>
              <a:gd name="connsiteY71" fmla="*/ 1466850 h 1983581"/>
              <a:gd name="connsiteX72" fmla="*/ 962025 w 1495425"/>
              <a:gd name="connsiteY72" fmla="*/ 1497806 h 1983581"/>
              <a:gd name="connsiteX73" fmla="*/ 950119 w 1495425"/>
              <a:gd name="connsiteY73" fmla="*/ 1476375 h 1983581"/>
              <a:gd name="connsiteX74" fmla="*/ 976312 w 1495425"/>
              <a:gd name="connsiteY74" fmla="*/ 1409700 h 1983581"/>
              <a:gd name="connsiteX75" fmla="*/ 921544 w 1495425"/>
              <a:gd name="connsiteY75" fmla="*/ 1433512 h 1983581"/>
              <a:gd name="connsiteX76" fmla="*/ 907256 w 1495425"/>
              <a:gd name="connsiteY76" fmla="*/ 1469231 h 1983581"/>
              <a:gd name="connsiteX77" fmla="*/ 878681 w 1495425"/>
              <a:gd name="connsiteY77" fmla="*/ 1504950 h 1983581"/>
              <a:gd name="connsiteX78" fmla="*/ 819150 w 1495425"/>
              <a:gd name="connsiteY78" fmla="*/ 1485900 h 1983581"/>
              <a:gd name="connsiteX79" fmla="*/ 809625 w 1495425"/>
              <a:gd name="connsiteY79" fmla="*/ 1450181 h 1983581"/>
              <a:gd name="connsiteX80" fmla="*/ 892969 w 1495425"/>
              <a:gd name="connsiteY80" fmla="*/ 1457325 h 1983581"/>
              <a:gd name="connsiteX81" fmla="*/ 864394 w 1495425"/>
              <a:gd name="connsiteY81" fmla="*/ 1419225 h 1983581"/>
              <a:gd name="connsiteX82" fmla="*/ 804862 w 1495425"/>
              <a:gd name="connsiteY82" fmla="*/ 1400175 h 1983581"/>
              <a:gd name="connsiteX83" fmla="*/ 788194 w 1495425"/>
              <a:gd name="connsiteY83" fmla="*/ 1371600 h 1983581"/>
              <a:gd name="connsiteX84" fmla="*/ 759619 w 1495425"/>
              <a:gd name="connsiteY84" fmla="*/ 1373981 h 1983581"/>
              <a:gd name="connsiteX85" fmla="*/ 745331 w 1495425"/>
              <a:gd name="connsiteY85" fmla="*/ 1393031 h 1983581"/>
              <a:gd name="connsiteX86" fmla="*/ 738187 w 1495425"/>
              <a:gd name="connsiteY86" fmla="*/ 1395412 h 1983581"/>
              <a:gd name="connsiteX87" fmla="*/ 731044 w 1495425"/>
              <a:gd name="connsiteY87" fmla="*/ 1397793 h 1983581"/>
              <a:gd name="connsiteX88" fmla="*/ 645319 w 1495425"/>
              <a:gd name="connsiteY88" fmla="*/ 1378743 h 1983581"/>
              <a:gd name="connsiteX89" fmla="*/ 619125 w 1495425"/>
              <a:gd name="connsiteY89" fmla="*/ 1307306 h 1983581"/>
              <a:gd name="connsiteX90" fmla="*/ 626269 w 1495425"/>
              <a:gd name="connsiteY90" fmla="*/ 1276350 h 1983581"/>
              <a:gd name="connsiteX91" fmla="*/ 585787 w 1495425"/>
              <a:gd name="connsiteY91" fmla="*/ 1262062 h 1983581"/>
              <a:gd name="connsiteX92" fmla="*/ 571500 w 1495425"/>
              <a:gd name="connsiteY92" fmla="*/ 1323975 h 1983581"/>
              <a:gd name="connsiteX93" fmla="*/ 535781 w 1495425"/>
              <a:gd name="connsiteY93" fmla="*/ 1435893 h 1983581"/>
              <a:gd name="connsiteX94" fmla="*/ 473869 w 1495425"/>
              <a:gd name="connsiteY94" fmla="*/ 1500187 h 1983581"/>
              <a:gd name="connsiteX95" fmla="*/ 402431 w 1495425"/>
              <a:gd name="connsiteY95" fmla="*/ 1538287 h 1983581"/>
              <a:gd name="connsiteX96" fmla="*/ 328612 w 1495425"/>
              <a:gd name="connsiteY96" fmla="*/ 1557337 h 1983581"/>
              <a:gd name="connsiteX97" fmla="*/ 302419 w 1495425"/>
              <a:gd name="connsiteY97" fmla="*/ 1557337 h 1983581"/>
              <a:gd name="connsiteX98" fmla="*/ 266700 w 1495425"/>
              <a:gd name="connsiteY98" fmla="*/ 1497806 h 1983581"/>
              <a:gd name="connsiteX99" fmla="*/ 257175 w 1495425"/>
              <a:gd name="connsiteY99" fmla="*/ 1524000 h 1983581"/>
              <a:gd name="connsiteX100" fmla="*/ 252412 w 1495425"/>
              <a:gd name="connsiteY100" fmla="*/ 1595437 h 1983581"/>
              <a:gd name="connsiteX101" fmla="*/ 188119 w 1495425"/>
              <a:gd name="connsiteY101" fmla="*/ 1607343 h 1983581"/>
              <a:gd name="connsiteX102" fmla="*/ 128587 w 1495425"/>
              <a:gd name="connsiteY102" fmla="*/ 1647825 h 1983581"/>
              <a:gd name="connsiteX103" fmla="*/ 114300 w 1495425"/>
              <a:gd name="connsiteY103" fmla="*/ 1631156 h 1983581"/>
              <a:gd name="connsiteX104" fmla="*/ 88106 w 1495425"/>
              <a:gd name="connsiteY104" fmla="*/ 1597818 h 1983581"/>
              <a:gd name="connsiteX105" fmla="*/ 57150 w 1495425"/>
              <a:gd name="connsiteY105" fmla="*/ 1595437 h 1983581"/>
              <a:gd name="connsiteX106" fmla="*/ 50006 w 1495425"/>
              <a:gd name="connsiteY106" fmla="*/ 1550193 h 1983581"/>
              <a:gd name="connsiteX107" fmla="*/ 28575 w 1495425"/>
              <a:gd name="connsiteY107" fmla="*/ 1524000 h 1983581"/>
              <a:gd name="connsiteX108" fmla="*/ 97631 w 1495425"/>
              <a:gd name="connsiteY108" fmla="*/ 1502568 h 1983581"/>
              <a:gd name="connsiteX109" fmla="*/ 78581 w 1495425"/>
              <a:gd name="connsiteY109" fmla="*/ 1304925 h 1983581"/>
              <a:gd name="connsiteX110" fmla="*/ 21431 w 1495425"/>
              <a:gd name="connsiteY110" fmla="*/ 1343025 h 1983581"/>
              <a:gd name="connsiteX111" fmla="*/ 40481 w 1495425"/>
              <a:gd name="connsiteY111" fmla="*/ 1269206 h 1983581"/>
              <a:gd name="connsiteX112" fmla="*/ 0 w 1495425"/>
              <a:gd name="connsiteY112" fmla="*/ 1200150 h 1983581"/>
              <a:gd name="connsiteX113" fmla="*/ 88106 w 1495425"/>
              <a:gd name="connsiteY113" fmla="*/ 1128712 h 1983581"/>
              <a:gd name="connsiteX114" fmla="*/ 114300 w 1495425"/>
              <a:gd name="connsiteY114" fmla="*/ 1071562 h 1983581"/>
              <a:gd name="connsiteX115" fmla="*/ 97631 w 1495425"/>
              <a:gd name="connsiteY115" fmla="*/ 1028700 h 1983581"/>
              <a:gd name="connsiteX116" fmla="*/ 147637 w 1495425"/>
              <a:gd name="connsiteY116" fmla="*/ 1019175 h 1983581"/>
              <a:gd name="connsiteX117" fmla="*/ 164306 w 1495425"/>
              <a:gd name="connsiteY117" fmla="*/ 966787 h 1983581"/>
              <a:gd name="connsiteX118" fmla="*/ 226219 w 1495425"/>
              <a:gd name="connsiteY118" fmla="*/ 902493 h 1983581"/>
              <a:gd name="connsiteX119" fmla="*/ 264319 w 1495425"/>
              <a:gd name="connsiteY119" fmla="*/ 926306 h 1983581"/>
              <a:gd name="connsiteX120" fmla="*/ 311944 w 1495425"/>
              <a:gd name="connsiteY120" fmla="*/ 840581 h 1983581"/>
              <a:gd name="connsiteX121" fmla="*/ 373856 w 1495425"/>
              <a:gd name="connsiteY121" fmla="*/ 776287 h 1983581"/>
              <a:gd name="connsiteX122" fmla="*/ 338137 w 1495425"/>
              <a:gd name="connsiteY122" fmla="*/ 738187 h 1983581"/>
              <a:gd name="connsiteX123" fmla="*/ 290512 w 1495425"/>
              <a:gd name="connsiteY123" fmla="*/ 704850 h 1983581"/>
              <a:gd name="connsiteX124" fmla="*/ 266700 w 1495425"/>
              <a:gd name="connsiteY124" fmla="*/ 750093 h 1983581"/>
              <a:gd name="connsiteX125" fmla="*/ 245269 w 1495425"/>
              <a:gd name="connsiteY125" fmla="*/ 738187 h 1983581"/>
              <a:gd name="connsiteX126" fmla="*/ 250031 w 1495425"/>
              <a:gd name="connsiteY126" fmla="*/ 673893 h 1983581"/>
              <a:gd name="connsiteX127" fmla="*/ 190500 w 1495425"/>
              <a:gd name="connsiteY127" fmla="*/ 671512 h 1983581"/>
              <a:gd name="connsiteX128" fmla="*/ 164306 w 1495425"/>
              <a:gd name="connsiteY128" fmla="*/ 700087 h 1983581"/>
              <a:gd name="connsiteX129" fmla="*/ 157162 w 1495425"/>
              <a:gd name="connsiteY129" fmla="*/ 709612 h 1983581"/>
              <a:gd name="connsiteX130" fmla="*/ 152400 w 1495425"/>
              <a:gd name="connsiteY130" fmla="*/ 733425 h 1983581"/>
              <a:gd name="connsiteX131" fmla="*/ 119062 w 1495425"/>
              <a:gd name="connsiteY131" fmla="*/ 621506 h 1983581"/>
              <a:gd name="connsiteX132" fmla="*/ 100012 w 1495425"/>
              <a:gd name="connsiteY132" fmla="*/ 600075 h 1983581"/>
              <a:gd name="connsiteX133" fmla="*/ 100012 w 1495425"/>
              <a:gd name="connsiteY133" fmla="*/ 500062 h 1983581"/>
              <a:gd name="connsiteX134" fmla="*/ 64294 w 1495425"/>
              <a:gd name="connsiteY134" fmla="*/ 457200 h 1983581"/>
              <a:gd name="connsiteX135" fmla="*/ 176212 w 1495425"/>
              <a:gd name="connsiteY135" fmla="*/ 404812 h 1983581"/>
              <a:gd name="connsiteX136" fmla="*/ 254794 w 1495425"/>
              <a:gd name="connsiteY136" fmla="*/ 335756 h 1983581"/>
              <a:gd name="connsiteX137" fmla="*/ 302419 w 1495425"/>
              <a:gd name="connsiteY137" fmla="*/ 273843 h 1983581"/>
              <a:gd name="connsiteX138" fmla="*/ 290512 w 1495425"/>
              <a:gd name="connsiteY138" fmla="*/ 230981 h 1983581"/>
              <a:gd name="connsiteX139" fmla="*/ 366712 w 1495425"/>
              <a:gd name="connsiteY139" fmla="*/ 192881 h 1983581"/>
              <a:gd name="connsiteX140" fmla="*/ 309562 w 1495425"/>
              <a:gd name="connsiteY140" fmla="*/ 147637 h 1983581"/>
              <a:gd name="connsiteX141" fmla="*/ 333375 w 1495425"/>
              <a:gd name="connsiteY141" fmla="*/ 107156 h 1983581"/>
              <a:gd name="connsiteX142" fmla="*/ 392906 w 1495425"/>
              <a:gd name="connsiteY142" fmla="*/ 59531 h 1983581"/>
              <a:gd name="connsiteX143" fmla="*/ 440531 w 1495425"/>
              <a:gd name="connsiteY143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850106 w 1495425"/>
              <a:gd name="connsiteY61" fmla="*/ 1771650 h 1983581"/>
              <a:gd name="connsiteX62" fmla="*/ 1054894 w 1495425"/>
              <a:gd name="connsiteY62" fmla="*/ 1788318 h 1983581"/>
              <a:gd name="connsiteX63" fmla="*/ 1000125 w 1495425"/>
              <a:gd name="connsiteY63" fmla="*/ 1750218 h 1983581"/>
              <a:gd name="connsiteX64" fmla="*/ 973931 w 1495425"/>
              <a:gd name="connsiteY64" fmla="*/ 1695450 h 1983581"/>
              <a:gd name="connsiteX65" fmla="*/ 959644 w 1495425"/>
              <a:gd name="connsiteY65" fmla="*/ 1588293 h 1983581"/>
              <a:gd name="connsiteX66" fmla="*/ 983456 w 1495425"/>
              <a:gd name="connsiteY66" fmla="*/ 1538287 h 1983581"/>
              <a:gd name="connsiteX67" fmla="*/ 1047750 w 1495425"/>
              <a:gd name="connsiteY67" fmla="*/ 1512093 h 1983581"/>
              <a:gd name="connsiteX68" fmla="*/ 1007269 w 1495425"/>
              <a:gd name="connsiteY68" fmla="*/ 1450181 h 1983581"/>
              <a:gd name="connsiteX69" fmla="*/ 1002506 w 1495425"/>
              <a:gd name="connsiteY69" fmla="*/ 1412081 h 1983581"/>
              <a:gd name="connsiteX70" fmla="*/ 978694 w 1495425"/>
              <a:gd name="connsiteY70" fmla="*/ 1466850 h 1983581"/>
              <a:gd name="connsiteX71" fmla="*/ 962025 w 1495425"/>
              <a:gd name="connsiteY71" fmla="*/ 1497806 h 1983581"/>
              <a:gd name="connsiteX72" fmla="*/ 950119 w 1495425"/>
              <a:gd name="connsiteY72" fmla="*/ 1476375 h 1983581"/>
              <a:gd name="connsiteX73" fmla="*/ 976312 w 1495425"/>
              <a:gd name="connsiteY73" fmla="*/ 1409700 h 1983581"/>
              <a:gd name="connsiteX74" fmla="*/ 921544 w 1495425"/>
              <a:gd name="connsiteY74" fmla="*/ 1433512 h 1983581"/>
              <a:gd name="connsiteX75" fmla="*/ 907256 w 1495425"/>
              <a:gd name="connsiteY75" fmla="*/ 1469231 h 1983581"/>
              <a:gd name="connsiteX76" fmla="*/ 878681 w 1495425"/>
              <a:gd name="connsiteY76" fmla="*/ 1504950 h 1983581"/>
              <a:gd name="connsiteX77" fmla="*/ 819150 w 1495425"/>
              <a:gd name="connsiteY77" fmla="*/ 1485900 h 1983581"/>
              <a:gd name="connsiteX78" fmla="*/ 809625 w 1495425"/>
              <a:gd name="connsiteY78" fmla="*/ 1450181 h 1983581"/>
              <a:gd name="connsiteX79" fmla="*/ 892969 w 1495425"/>
              <a:gd name="connsiteY79" fmla="*/ 1457325 h 1983581"/>
              <a:gd name="connsiteX80" fmla="*/ 864394 w 1495425"/>
              <a:gd name="connsiteY80" fmla="*/ 1419225 h 1983581"/>
              <a:gd name="connsiteX81" fmla="*/ 804862 w 1495425"/>
              <a:gd name="connsiteY81" fmla="*/ 1400175 h 1983581"/>
              <a:gd name="connsiteX82" fmla="*/ 788194 w 1495425"/>
              <a:gd name="connsiteY82" fmla="*/ 1371600 h 1983581"/>
              <a:gd name="connsiteX83" fmla="*/ 759619 w 1495425"/>
              <a:gd name="connsiteY83" fmla="*/ 1373981 h 1983581"/>
              <a:gd name="connsiteX84" fmla="*/ 745331 w 1495425"/>
              <a:gd name="connsiteY84" fmla="*/ 1393031 h 1983581"/>
              <a:gd name="connsiteX85" fmla="*/ 738187 w 1495425"/>
              <a:gd name="connsiteY85" fmla="*/ 1395412 h 1983581"/>
              <a:gd name="connsiteX86" fmla="*/ 731044 w 1495425"/>
              <a:gd name="connsiteY86" fmla="*/ 1397793 h 1983581"/>
              <a:gd name="connsiteX87" fmla="*/ 645319 w 1495425"/>
              <a:gd name="connsiteY87" fmla="*/ 1378743 h 1983581"/>
              <a:gd name="connsiteX88" fmla="*/ 619125 w 1495425"/>
              <a:gd name="connsiteY88" fmla="*/ 1307306 h 1983581"/>
              <a:gd name="connsiteX89" fmla="*/ 626269 w 1495425"/>
              <a:gd name="connsiteY89" fmla="*/ 1276350 h 1983581"/>
              <a:gd name="connsiteX90" fmla="*/ 585787 w 1495425"/>
              <a:gd name="connsiteY90" fmla="*/ 1262062 h 1983581"/>
              <a:gd name="connsiteX91" fmla="*/ 571500 w 1495425"/>
              <a:gd name="connsiteY91" fmla="*/ 1323975 h 1983581"/>
              <a:gd name="connsiteX92" fmla="*/ 535781 w 1495425"/>
              <a:gd name="connsiteY92" fmla="*/ 1435893 h 1983581"/>
              <a:gd name="connsiteX93" fmla="*/ 473869 w 1495425"/>
              <a:gd name="connsiteY93" fmla="*/ 1500187 h 1983581"/>
              <a:gd name="connsiteX94" fmla="*/ 402431 w 1495425"/>
              <a:gd name="connsiteY94" fmla="*/ 1538287 h 1983581"/>
              <a:gd name="connsiteX95" fmla="*/ 328612 w 1495425"/>
              <a:gd name="connsiteY95" fmla="*/ 1557337 h 1983581"/>
              <a:gd name="connsiteX96" fmla="*/ 302419 w 1495425"/>
              <a:gd name="connsiteY96" fmla="*/ 1557337 h 1983581"/>
              <a:gd name="connsiteX97" fmla="*/ 266700 w 1495425"/>
              <a:gd name="connsiteY97" fmla="*/ 1497806 h 1983581"/>
              <a:gd name="connsiteX98" fmla="*/ 257175 w 1495425"/>
              <a:gd name="connsiteY98" fmla="*/ 1524000 h 1983581"/>
              <a:gd name="connsiteX99" fmla="*/ 252412 w 1495425"/>
              <a:gd name="connsiteY99" fmla="*/ 1595437 h 1983581"/>
              <a:gd name="connsiteX100" fmla="*/ 188119 w 1495425"/>
              <a:gd name="connsiteY100" fmla="*/ 1607343 h 1983581"/>
              <a:gd name="connsiteX101" fmla="*/ 128587 w 1495425"/>
              <a:gd name="connsiteY101" fmla="*/ 1647825 h 1983581"/>
              <a:gd name="connsiteX102" fmla="*/ 114300 w 1495425"/>
              <a:gd name="connsiteY102" fmla="*/ 1631156 h 1983581"/>
              <a:gd name="connsiteX103" fmla="*/ 88106 w 1495425"/>
              <a:gd name="connsiteY103" fmla="*/ 1597818 h 1983581"/>
              <a:gd name="connsiteX104" fmla="*/ 57150 w 1495425"/>
              <a:gd name="connsiteY104" fmla="*/ 1595437 h 1983581"/>
              <a:gd name="connsiteX105" fmla="*/ 50006 w 1495425"/>
              <a:gd name="connsiteY105" fmla="*/ 1550193 h 1983581"/>
              <a:gd name="connsiteX106" fmla="*/ 28575 w 1495425"/>
              <a:gd name="connsiteY106" fmla="*/ 1524000 h 1983581"/>
              <a:gd name="connsiteX107" fmla="*/ 97631 w 1495425"/>
              <a:gd name="connsiteY107" fmla="*/ 1502568 h 1983581"/>
              <a:gd name="connsiteX108" fmla="*/ 78581 w 1495425"/>
              <a:gd name="connsiteY108" fmla="*/ 1304925 h 1983581"/>
              <a:gd name="connsiteX109" fmla="*/ 21431 w 1495425"/>
              <a:gd name="connsiteY109" fmla="*/ 1343025 h 1983581"/>
              <a:gd name="connsiteX110" fmla="*/ 40481 w 1495425"/>
              <a:gd name="connsiteY110" fmla="*/ 1269206 h 1983581"/>
              <a:gd name="connsiteX111" fmla="*/ 0 w 1495425"/>
              <a:gd name="connsiteY111" fmla="*/ 1200150 h 1983581"/>
              <a:gd name="connsiteX112" fmla="*/ 88106 w 1495425"/>
              <a:gd name="connsiteY112" fmla="*/ 1128712 h 1983581"/>
              <a:gd name="connsiteX113" fmla="*/ 114300 w 1495425"/>
              <a:gd name="connsiteY113" fmla="*/ 1071562 h 1983581"/>
              <a:gd name="connsiteX114" fmla="*/ 97631 w 1495425"/>
              <a:gd name="connsiteY114" fmla="*/ 1028700 h 1983581"/>
              <a:gd name="connsiteX115" fmla="*/ 147637 w 1495425"/>
              <a:gd name="connsiteY115" fmla="*/ 1019175 h 1983581"/>
              <a:gd name="connsiteX116" fmla="*/ 164306 w 1495425"/>
              <a:gd name="connsiteY116" fmla="*/ 966787 h 1983581"/>
              <a:gd name="connsiteX117" fmla="*/ 226219 w 1495425"/>
              <a:gd name="connsiteY117" fmla="*/ 902493 h 1983581"/>
              <a:gd name="connsiteX118" fmla="*/ 264319 w 1495425"/>
              <a:gd name="connsiteY118" fmla="*/ 926306 h 1983581"/>
              <a:gd name="connsiteX119" fmla="*/ 311944 w 1495425"/>
              <a:gd name="connsiteY119" fmla="*/ 840581 h 1983581"/>
              <a:gd name="connsiteX120" fmla="*/ 373856 w 1495425"/>
              <a:gd name="connsiteY120" fmla="*/ 776287 h 1983581"/>
              <a:gd name="connsiteX121" fmla="*/ 338137 w 1495425"/>
              <a:gd name="connsiteY121" fmla="*/ 738187 h 1983581"/>
              <a:gd name="connsiteX122" fmla="*/ 290512 w 1495425"/>
              <a:gd name="connsiteY122" fmla="*/ 704850 h 1983581"/>
              <a:gd name="connsiteX123" fmla="*/ 266700 w 1495425"/>
              <a:gd name="connsiteY123" fmla="*/ 750093 h 1983581"/>
              <a:gd name="connsiteX124" fmla="*/ 245269 w 1495425"/>
              <a:gd name="connsiteY124" fmla="*/ 738187 h 1983581"/>
              <a:gd name="connsiteX125" fmla="*/ 250031 w 1495425"/>
              <a:gd name="connsiteY125" fmla="*/ 673893 h 1983581"/>
              <a:gd name="connsiteX126" fmla="*/ 190500 w 1495425"/>
              <a:gd name="connsiteY126" fmla="*/ 671512 h 1983581"/>
              <a:gd name="connsiteX127" fmla="*/ 164306 w 1495425"/>
              <a:gd name="connsiteY127" fmla="*/ 700087 h 1983581"/>
              <a:gd name="connsiteX128" fmla="*/ 157162 w 1495425"/>
              <a:gd name="connsiteY128" fmla="*/ 709612 h 1983581"/>
              <a:gd name="connsiteX129" fmla="*/ 152400 w 1495425"/>
              <a:gd name="connsiteY129" fmla="*/ 733425 h 1983581"/>
              <a:gd name="connsiteX130" fmla="*/ 119062 w 1495425"/>
              <a:gd name="connsiteY130" fmla="*/ 621506 h 1983581"/>
              <a:gd name="connsiteX131" fmla="*/ 100012 w 1495425"/>
              <a:gd name="connsiteY131" fmla="*/ 600075 h 1983581"/>
              <a:gd name="connsiteX132" fmla="*/ 100012 w 1495425"/>
              <a:gd name="connsiteY132" fmla="*/ 500062 h 1983581"/>
              <a:gd name="connsiteX133" fmla="*/ 64294 w 1495425"/>
              <a:gd name="connsiteY133" fmla="*/ 457200 h 1983581"/>
              <a:gd name="connsiteX134" fmla="*/ 176212 w 1495425"/>
              <a:gd name="connsiteY134" fmla="*/ 404812 h 1983581"/>
              <a:gd name="connsiteX135" fmla="*/ 254794 w 1495425"/>
              <a:gd name="connsiteY135" fmla="*/ 335756 h 1983581"/>
              <a:gd name="connsiteX136" fmla="*/ 302419 w 1495425"/>
              <a:gd name="connsiteY136" fmla="*/ 273843 h 1983581"/>
              <a:gd name="connsiteX137" fmla="*/ 290512 w 1495425"/>
              <a:gd name="connsiteY137" fmla="*/ 230981 h 1983581"/>
              <a:gd name="connsiteX138" fmla="*/ 366712 w 1495425"/>
              <a:gd name="connsiteY138" fmla="*/ 192881 h 1983581"/>
              <a:gd name="connsiteX139" fmla="*/ 309562 w 1495425"/>
              <a:gd name="connsiteY139" fmla="*/ 147637 h 1983581"/>
              <a:gd name="connsiteX140" fmla="*/ 333375 w 1495425"/>
              <a:gd name="connsiteY140" fmla="*/ 107156 h 1983581"/>
              <a:gd name="connsiteX141" fmla="*/ 392906 w 1495425"/>
              <a:gd name="connsiteY141" fmla="*/ 59531 h 1983581"/>
              <a:gd name="connsiteX142" fmla="*/ 440531 w 1495425"/>
              <a:gd name="connsiteY142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897731 w 1495425"/>
              <a:gd name="connsiteY60" fmla="*/ 1797843 h 1983581"/>
              <a:gd name="connsiteX61" fmla="*/ 1054894 w 1495425"/>
              <a:gd name="connsiteY61" fmla="*/ 1788318 h 1983581"/>
              <a:gd name="connsiteX62" fmla="*/ 1000125 w 1495425"/>
              <a:gd name="connsiteY62" fmla="*/ 1750218 h 1983581"/>
              <a:gd name="connsiteX63" fmla="*/ 973931 w 1495425"/>
              <a:gd name="connsiteY63" fmla="*/ 1695450 h 1983581"/>
              <a:gd name="connsiteX64" fmla="*/ 959644 w 1495425"/>
              <a:gd name="connsiteY64" fmla="*/ 1588293 h 1983581"/>
              <a:gd name="connsiteX65" fmla="*/ 983456 w 1495425"/>
              <a:gd name="connsiteY65" fmla="*/ 1538287 h 1983581"/>
              <a:gd name="connsiteX66" fmla="*/ 1047750 w 1495425"/>
              <a:gd name="connsiteY66" fmla="*/ 1512093 h 1983581"/>
              <a:gd name="connsiteX67" fmla="*/ 1007269 w 1495425"/>
              <a:gd name="connsiteY67" fmla="*/ 1450181 h 1983581"/>
              <a:gd name="connsiteX68" fmla="*/ 1002506 w 1495425"/>
              <a:gd name="connsiteY68" fmla="*/ 1412081 h 1983581"/>
              <a:gd name="connsiteX69" fmla="*/ 978694 w 1495425"/>
              <a:gd name="connsiteY69" fmla="*/ 1466850 h 1983581"/>
              <a:gd name="connsiteX70" fmla="*/ 962025 w 1495425"/>
              <a:gd name="connsiteY70" fmla="*/ 1497806 h 1983581"/>
              <a:gd name="connsiteX71" fmla="*/ 950119 w 1495425"/>
              <a:gd name="connsiteY71" fmla="*/ 1476375 h 1983581"/>
              <a:gd name="connsiteX72" fmla="*/ 976312 w 1495425"/>
              <a:gd name="connsiteY72" fmla="*/ 1409700 h 1983581"/>
              <a:gd name="connsiteX73" fmla="*/ 921544 w 1495425"/>
              <a:gd name="connsiteY73" fmla="*/ 1433512 h 1983581"/>
              <a:gd name="connsiteX74" fmla="*/ 907256 w 1495425"/>
              <a:gd name="connsiteY74" fmla="*/ 1469231 h 1983581"/>
              <a:gd name="connsiteX75" fmla="*/ 878681 w 1495425"/>
              <a:gd name="connsiteY75" fmla="*/ 1504950 h 1983581"/>
              <a:gd name="connsiteX76" fmla="*/ 819150 w 1495425"/>
              <a:gd name="connsiteY76" fmla="*/ 1485900 h 1983581"/>
              <a:gd name="connsiteX77" fmla="*/ 809625 w 1495425"/>
              <a:gd name="connsiteY77" fmla="*/ 1450181 h 1983581"/>
              <a:gd name="connsiteX78" fmla="*/ 892969 w 1495425"/>
              <a:gd name="connsiteY78" fmla="*/ 1457325 h 1983581"/>
              <a:gd name="connsiteX79" fmla="*/ 864394 w 1495425"/>
              <a:gd name="connsiteY79" fmla="*/ 1419225 h 1983581"/>
              <a:gd name="connsiteX80" fmla="*/ 804862 w 1495425"/>
              <a:gd name="connsiteY80" fmla="*/ 1400175 h 1983581"/>
              <a:gd name="connsiteX81" fmla="*/ 788194 w 1495425"/>
              <a:gd name="connsiteY81" fmla="*/ 1371600 h 1983581"/>
              <a:gd name="connsiteX82" fmla="*/ 759619 w 1495425"/>
              <a:gd name="connsiteY82" fmla="*/ 1373981 h 1983581"/>
              <a:gd name="connsiteX83" fmla="*/ 745331 w 1495425"/>
              <a:gd name="connsiteY83" fmla="*/ 1393031 h 1983581"/>
              <a:gd name="connsiteX84" fmla="*/ 738187 w 1495425"/>
              <a:gd name="connsiteY84" fmla="*/ 1395412 h 1983581"/>
              <a:gd name="connsiteX85" fmla="*/ 731044 w 1495425"/>
              <a:gd name="connsiteY85" fmla="*/ 1397793 h 1983581"/>
              <a:gd name="connsiteX86" fmla="*/ 645319 w 1495425"/>
              <a:gd name="connsiteY86" fmla="*/ 1378743 h 1983581"/>
              <a:gd name="connsiteX87" fmla="*/ 619125 w 1495425"/>
              <a:gd name="connsiteY87" fmla="*/ 1307306 h 1983581"/>
              <a:gd name="connsiteX88" fmla="*/ 626269 w 1495425"/>
              <a:gd name="connsiteY88" fmla="*/ 1276350 h 1983581"/>
              <a:gd name="connsiteX89" fmla="*/ 585787 w 1495425"/>
              <a:gd name="connsiteY89" fmla="*/ 1262062 h 1983581"/>
              <a:gd name="connsiteX90" fmla="*/ 571500 w 1495425"/>
              <a:gd name="connsiteY90" fmla="*/ 1323975 h 1983581"/>
              <a:gd name="connsiteX91" fmla="*/ 535781 w 1495425"/>
              <a:gd name="connsiteY91" fmla="*/ 1435893 h 1983581"/>
              <a:gd name="connsiteX92" fmla="*/ 473869 w 1495425"/>
              <a:gd name="connsiteY92" fmla="*/ 1500187 h 1983581"/>
              <a:gd name="connsiteX93" fmla="*/ 402431 w 1495425"/>
              <a:gd name="connsiteY93" fmla="*/ 1538287 h 1983581"/>
              <a:gd name="connsiteX94" fmla="*/ 328612 w 1495425"/>
              <a:gd name="connsiteY94" fmla="*/ 1557337 h 1983581"/>
              <a:gd name="connsiteX95" fmla="*/ 302419 w 1495425"/>
              <a:gd name="connsiteY95" fmla="*/ 1557337 h 1983581"/>
              <a:gd name="connsiteX96" fmla="*/ 266700 w 1495425"/>
              <a:gd name="connsiteY96" fmla="*/ 1497806 h 1983581"/>
              <a:gd name="connsiteX97" fmla="*/ 257175 w 1495425"/>
              <a:gd name="connsiteY97" fmla="*/ 1524000 h 1983581"/>
              <a:gd name="connsiteX98" fmla="*/ 252412 w 1495425"/>
              <a:gd name="connsiteY98" fmla="*/ 1595437 h 1983581"/>
              <a:gd name="connsiteX99" fmla="*/ 188119 w 1495425"/>
              <a:gd name="connsiteY99" fmla="*/ 1607343 h 1983581"/>
              <a:gd name="connsiteX100" fmla="*/ 128587 w 1495425"/>
              <a:gd name="connsiteY100" fmla="*/ 1647825 h 1983581"/>
              <a:gd name="connsiteX101" fmla="*/ 114300 w 1495425"/>
              <a:gd name="connsiteY101" fmla="*/ 1631156 h 1983581"/>
              <a:gd name="connsiteX102" fmla="*/ 88106 w 1495425"/>
              <a:gd name="connsiteY102" fmla="*/ 1597818 h 1983581"/>
              <a:gd name="connsiteX103" fmla="*/ 57150 w 1495425"/>
              <a:gd name="connsiteY103" fmla="*/ 1595437 h 1983581"/>
              <a:gd name="connsiteX104" fmla="*/ 50006 w 1495425"/>
              <a:gd name="connsiteY104" fmla="*/ 1550193 h 1983581"/>
              <a:gd name="connsiteX105" fmla="*/ 28575 w 1495425"/>
              <a:gd name="connsiteY105" fmla="*/ 1524000 h 1983581"/>
              <a:gd name="connsiteX106" fmla="*/ 97631 w 1495425"/>
              <a:gd name="connsiteY106" fmla="*/ 1502568 h 1983581"/>
              <a:gd name="connsiteX107" fmla="*/ 78581 w 1495425"/>
              <a:gd name="connsiteY107" fmla="*/ 1304925 h 1983581"/>
              <a:gd name="connsiteX108" fmla="*/ 21431 w 1495425"/>
              <a:gd name="connsiteY108" fmla="*/ 1343025 h 1983581"/>
              <a:gd name="connsiteX109" fmla="*/ 40481 w 1495425"/>
              <a:gd name="connsiteY109" fmla="*/ 1269206 h 1983581"/>
              <a:gd name="connsiteX110" fmla="*/ 0 w 1495425"/>
              <a:gd name="connsiteY110" fmla="*/ 1200150 h 1983581"/>
              <a:gd name="connsiteX111" fmla="*/ 88106 w 1495425"/>
              <a:gd name="connsiteY111" fmla="*/ 1128712 h 1983581"/>
              <a:gd name="connsiteX112" fmla="*/ 114300 w 1495425"/>
              <a:gd name="connsiteY112" fmla="*/ 1071562 h 1983581"/>
              <a:gd name="connsiteX113" fmla="*/ 97631 w 1495425"/>
              <a:gd name="connsiteY113" fmla="*/ 1028700 h 1983581"/>
              <a:gd name="connsiteX114" fmla="*/ 147637 w 1495425"/>
              <a:gd name="connsiteY114" fmla="*/ 1019175 h 1983581"/>
              <a:gd name="connsiteX115" fmla="*/ 164306 w 1495425"/>
              <a:gd name="connsiteY115" fmla="*/ 966787 h 1983581"/>
              <a:gd name="connsiteX116" fmla="*/ 226219 w 1495425"/>
              <a:gd name="connsiteY116" fmla="*/ 902493 h 1983581"/>
              <a:gd name="connsiteX117" fmla="*/ 264319 w 1495425"/>
              <a:gd name="connsiteY117" fmla="*/ 926306 h 1983581"/>
              <a:gd name="connsiteX118" fmla="*/ 311944 w 1495425"/>
              <a:gd name="connsiteY118" fmla="*/ 840581 h 1983581"/>
              <a:gd name="connsiteX119" fmla="*/ 373856 w 1495425"/>
              <a:gd name="connsiteY119" fmla="*/ 776287 h 1983581"/>
              <a:gd name="connsiteX120" fmla="*/ 338137 w 1495425"/>
              <a:gd name="connsiteY120" fmla="*/ 738187 h 1983581"/>
              <a:gd name="connsiteX121" fmla="*/ 290512 w 1495425"/>
              <a:gd name="connsiteY121" fmla="*/ 704850 h 1983581"/>
              <a:gd name="connsiteX122" fmla="*/ 266700 w 1495425"/>
              <a:gd name="connsiteY122" fmla="*/ 750093 h 1983581"/>
              <a:gd name="connsiteX123" fmla="*/ 245269 w 1495425"/>
              <a:gd name="connsiteY123" fmla="*/ 738187 h 1983581"/>
              <a:gd name="connsiteX124" fmla="*/ 250031 w 1495425"/>
              <a:gd name="connsiteY124" fmla="*/ 673893 h 1983581"/>
              <a:gd name="connsiteX125" fmla="*/ 190500 w 1495425"/>
              <a:gd name="connsiteY125" fmla="*/ 671512 h 1983581"/>
              <a:gd name="connsiteX126" fmla="*/ 164306 w 1495425"/>
              <a:gd name="connsiteY126" fmla="*/ 700087 h 1983581"/>
              <a:gd name="connsiteX127" fmla="*/ 157162 w 1495425"/>
              <a:gd name="connsiteY127" fmla="*/ 709612 h 1983581"/>
              <a:gd name="connsiteX128" fmla="*/ 152400 w 1495425"/>
              <a:gd name="connsiteY128" fmla="*/ 733425 h 1983581"/>
              <a:gd name="connsiteX129" fmla="*/ 119062 w 1495425"/>
              <a:gd name="connsiteY129" fmla="*/ 621506 h 1983581"/>
              <a:gd name="connsiteX130" fmla="*/ 100012 w 1495425"/>
              <a:gd name="connsiteY130" fmla="*/ 600075 h 1983581"/>
              <a:gd name="connsiteX131" fmla="*/ 100012 w 1495425"/>
              <a:gd name="connsiteY131" fmla="*/ 500062 h 1983581"/>
              <a:gd name="connsiteX132" fmla="*/ 64294 w 1495425"/>
              <a:gd name="connsiteY132" fmla="*/ 457200 h 1983581"/>
              <a:gd name="connsiteX133" fmla="*/ 176212 w 1495425"/>
              <a:gd name="connsiteY133" fmla="*/ 404812 h 1983581"/>
              <a:gd name="connsiteX134" fmla="*/ 254794 w 1495425"/>
              <a:gd name="connsiteY134" fmla="*/ 335756 h 1983581"/>
              <a:gd name="connsiteX135" fmla="*/ 302419 w 1495425"/>
              <a:gd name="connsiteY135" fmla="*/ 273843 h 1983581"/>
              <a:gd name="connsiteX136" fmla="*/ 290512 w 1495425"/>
              <a:gd name="connsiteY136" fmla="*/ 230981 h 1983581"/>
              <a:gd name="connsiteX137" fmla="*/ 366712 w 1495425"/>
              <a:gd name="connsiteY137" fmla="*/ 192881 h 1983581"/>
              <a:gd name="connsiteX138" fmla="*/ 309562 w 1495425"/>
              <a:gd name="connsiteY138" fmla="*/ 147637 h 1983581"/>
              <a:gd name="connsiteX139" fmla="*/ 333375 w 1495425"/>
              <a:gd name="connsiteY139" fmla="*/ 107156 h 1983581"/>
              <a:gd name="connsiteX140" fmla="*/ 392906 w 1495425"/>
              <a:gd name="connsiteY140" fmla="*/ 59531 h 1983581"/>
              <a:gd name="connsiteX141" fmla="*/ 440531 w 1495425"/>
              <a:gd name="connsiteY141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942975 w 1495425"/>
              <a:gd name="connsiteY59" fmla="*/ 1816893 h 1983581"/>
              <a:gd name="connsiteX60" fmla="*/ 1054894 w 1495425"/>
              <a:gd name="connsiteY60" fmla="*/ 1788318 h 1983581"/>
              <a:gd name="connsiteX61" fmla="*/ 1000125 w 1495425"/>
              <a:gd name="connsiteY61" fmla="*/ 1750218 h 1983581"/>
              <a:gd name="connsiteX62" fmla="*/ 973931 w 1495425"/>
              <a:gd name="connsiteY62" fmla="*/ 1695450 h 1983581"/>
              <a:gd name="connsiteX63" fmla="*/ 959644 w 1495425"/>
              <a:gd name="connsiteY63" fmla="*/ 1588293 h 1983581"/>
              <a:gd name="connsiteX64" fmla="*/ 983456 w 1495425"/>
              <a:gd name="connsiteY64" fmla="*/ 1538287 h 1983581"/>
              <a:gd name="connsiteX65" fmla="*/ 1047750 w 1495425"/>
              <a:gd name="connsiteY65" fmla="*/ 1512093 h 1983581"/>
              <a:gd name="connsiteX66" fmla="*/ 1007269 w 1495425"/>
              <a:gd name="connsiteY66" fmla="*/ 1450181 h 1983581"/>
              <a:gd name="connsiteX67" fmla="*/ 1002506 w 1495425"/>
              <a:gd name="connsiteY67" fmla="*/ 1412081 h 1983581"/>
              <a:gd name="connsiteX68" fmla="*/ 978694 w 1495425"/>
              <a:gd name="connsiteY68" fmla="*/ 1466850 h 1983581"/>
              <a:gd name="connsiteX69" fmla="*/ 962025 w 1495425"/>
              <a:gd name="connsiteY69" fmla="*/ 1497806 h 1983581"/>
              <a:gd name="connsiteX70" fmla="*/ 950119 w 1495425"/>
              <a:gd name="connsiteY70" fmla="*/ 1476375 h 1983581"/>
              <a:gd name="connsiteX71" fmla="*/ 976312 w 1495425"/>
              <a:gd name="connsiteY71" fmla="*/ 1409700 h 1983581"/>
              <a:gd name="connsiteX72" fmla="*/ 921544 w 1495425"/>
              <a:gd name="connsiteY72" fmla="*/ 1433512 h 1983581"/>
              <a:gd name="connsiteX73" fmla="*/ 907256 w 1495425"/>
              <a:gd name="connsiteY73" fmla="*/ 1469231 h 1983581"/>
              <a:gd name="connsiteX74" fmla="*/ 878681 w 1495425"/>
              <a:gd name="connsiteY74" fmla="*/ 1504950 h 1983581"/>
              <a:gd name="connsiteX75" fmla="*/ 819150 w 1495425"/>
              <a:gd name="connsiteY75" fmla="*/ 1485900 h 1983581"/>
              <a:gd name="connsiteX76" fmla="*/ 809625 w 1495425"/>
              <a:gd name="connsiteY76" fmla="*/ 1450181 h 1983581"/>
              <a:gd name="connsiteX77" fmla="*/ 892969 w 1495425"/>
              <a:gd name="connsiteY77" fmla="*/ 1457325 h 1983581"/>
              <a:gd name="connsiteX78" fmla="*/ 864394 w 1495425"/>
              <a:gd name="connsiteY78" fmla="*/ 1419225 h 1983581"/>
              <a:gd name="connsiteX79" fmla="*/ 804862 w 1495425"/>
              <a:gd name="connsiteY79" fmla="*/ 1400175 h 1983581"/>
              <a:gd name="connsiteX80" fmla="*/ 788194 w 1495425"/>
              <a:gd name="connsiteY80" fmla="*/ 1371600 h 1983581"/>
              <a:gd name="connsiteX81" fmla="*/ 759619 w 1495425"/>
              <a:gd name="connsiteY81" fmla="*/ 1373981 h 1983581"/>
              <a:gd name="connsiteX82" fmla="*/ 745331 w 1495425"/>
              <a:gd name="connsiteY82" fmla="*/ 1393031 h 1983581"/>
              <a:gd name="connsiteX83" fmla="*/ 738187 w 1495425"/>
              <a:gd name="connsiteY83" fmla="*/ 1395412 h 1983581"/>
              <a:gd name="connsiteX84" fmla="*/ 731044 w 1495425"/>
              <a:gd name="connsiteY84" fmla="*/ 1397793 h 1983581"/>
              <a:gd name="connsiteX85" fmla="*/ 645319 w 1495425"/>
              <a:gd name="connsiteY85" fmla="*/ 1378743 h 1983581"/>
              <a:gd name="connsiteX86" fmla="*/ 619125 w 1495425"/>
              <a:gd name="connsiteY86" fmla="*/ 1307306 h 1983581"/>
              <a:gd name="connsiteX87" fmla="*/ 626269 w 1495425"/>
              <a:gd name="connsiteY87" fmla="*/ 1276350 h 1983581"/>
              <a:gd name="connsiteX88" fmla="*/ 585787 w 1495425"/>
              <a:gd name="connsiteY88" fmla="*/ 1262062 h 1983581"/>
              <a:gd name="connsiteX89" fmla="*/ 571500 w 1495425"/>
              <a:gd name="connsiteY89" fmla="*/ 1323975 h 1983581"/>
              <a:gd name="connsiteX90" fmla="*/ 535781 w 1495425"/>
              <a:gd name="connsiteY90" fmla="*/ 1435893 h 1983581"/>
              <a:gd name="connsiteX91" fmla="*/ 473869 w 1495425"/>
              <a:gd name="connsiteY91" fmla="*/ 1500187 h 1983581"/>
              <a:gd name="connsiteX92" fmla="*/ 402431 w 1495425"/>
              <a:gd name="connsiteY92" fmla="*/ 1538287 h 1983581"/>
              <a:gd name="connsiteX93" fmla="*/ 328612 w 1495425"/>
              <a:gd name="connsiteY93" fmla="*/ 1557337 h 1983581"/>
              <a:gd name="connsiteX94" fmla="*/ 302419 w 1495425"/>
              <a:gd name="connsiteY94" fmla="*/ 1557337 h 1983581"/>
              <a:gd name="connsiteX95" fmla="*/ 266700 w 1495425"/>
              <a:gd name="connsiteY95" fmla="*/ 1497806 h 1983581"/>
              <a:gd name="connsiteX96" fmla="*/ 257175 w 1495425"/>
              <a:gd name="connsiteY96" fmla="*/ 1524000 h 1983581"/>
              <a:gd name="connsiteX97" fmla="*/ 252412 w 1495425"/>
              <a:gd name="connsiteY97" fmla="*/ 1595437 h 1983581"/>
              <a:gd name="connsiteX98" fmla="*/ 188119 w 1495425"/>
              <a:gd name="connsiteY98" fmla="*/ 1607343 h 1983581"/>
              <a:gd name="connsiteX99" fmla="*/ 128587 w 1495425"/>
              <a:gd name="connsiteY99" fmla="*/ 1647825 h 1983581"/>
              <a:gd name="connsiteX100" fmla="*/ 114300 w 1495425"/>
              <a:gd name="connsiteY100" fmla="*/ 1631156 h 1983581"/>
              <a:gd name="connsiteX101" fmla="*/ 88106 w 1495425"/>
              <a:gd name="connsiteY101" fmla="*/ 1597818 h 1983581"/>
              <a:gd name="connsiteX102" fmla="*/ 57150 w 1495425"/>
              <a:gd name="connsiteY102" fmla="*/ 1595437 h 1983581"/>
              <a:gd name="connsiteX103" fmla="*/ 50006 w 1495425"/>
              <a:gd name="connsiteY103" fmla="*/ 1550193 h 1983581"/>
              <a:gd name="connsiteX104" fmla="*/ 28575 w 1495425"/>
              <a:gd name="connsiteY104" fmla="*/ 1524000 h 1983581"/>
              <a:gd name="connsiteX105" fmla="*/ 97631 w 1495425"/>
              <a:gd name="connsiteY105" fmla="*/ 1502568 h 1983581"/>
              <a:gd name="connsiteX106" fmla="*/ 78581 w 1495425"/>
              <a:gd name="connsiteY106" fmla="*/ 1304925 h 1983581"/>
              <a:gd name="connsiteX107" fmla="*/ 21431 w 1495425"/>
              <a:gd name="connsiteY107" fmla="*/ 1343025 h 1983581"/>
              <a:gd name="connsiteX108" fmla="*/ 40481 w 1495425"/>
              <a:gd name="connsiteY108" fmla="*/ 1269206 h 1983581"/>
              <a:gd name="connsiteX109" fmla="*/ 0 w 1495425"/>
              <a:gd name="connsiteY109" fmla="*/ 1200150 h 1983581"/>
              <a:gd name="connsiteX110" fmla="*/ 88106 w 1495425"/>
              <a:gd name="connsiteY110" fmla="*/ 1128712 h 1983581"/>
              <a:gd name="connsiteX111" fmla="*/ 114300 w 1495425"/>
              <a:gd name="connsiteY111" fmla="*/ 1071562 h 1983581"/>
              <a:gd name="connsiteX112" fmla="*/ 97631 w 1495425"/>
              <a:gd name="connsiteY112" fmla="*/ 1028700 h 1983581"/>
              <a:gd name="connsiteX113" fmla="*/ 147637 w 1495425"/>
              <a:gd name="connsiteY113" fmla="*/ 1019175 h 1983581"/>
              <a:gd name="connsiteX114" fmla="*/ 164306 w 1495425"/>
              <a:gd name="connsiteY114" fmla="*/ 966787 h 1983581"/>
              <a:gd name="connsiteX115" fmla="*/ 226219 w 1495425"/>
              <a:gd name="connsiteY115" fmla="*/ 902493 h 1983581"/>
              <a:gd name="connsiteX116" fmla="*/ 264319 w 1495425"/>
              <a:gd name="connsiteY116" fmla="*/ 926306 h 1983581"/>
              <a:gd name="connsiteX117" fmla="*/ 311944 w 1495425"/>
              <a:gd name="connsiteY117" fmla="*/ 840581 h 1983581"/>
              <a:gd name="connsiteX118" fmla="*/ 373856 w 1495425"/>
              <a:gd name="connsiteY118" fmla="*/ 776287 h 1983581"/>
              <a:gd name="connsiteX119" fmla="*/ 338137 w 1495425"/>
              <a:gd name="connsiteY119" fmla="*/ 738187 h 1983581"/>
              <a:gd name="connsiteX120" fmla="*/ 290512 w 1495425"/>
              <a:gd name="connsiteY120" fmla="*/ 704850 h 1983581"/>
              <a:gd name="connsiteX121" fmla="*/ 266700 w 1495425"/>
              <a:gd name="connsiteY121" fmla="*/ 750093 h 1983581"/>
              <a:gd name="connsiteX122" fmla="*/ 245269 w 1495425"/>
              <a:gd name="connsiteY122" fmla="*/ 738187 h 1983581"/>
              <a:gd name="connsiteX123" fmla="*/ 250031 w 1495425"/>
              <a:gd name="connsiteY123" fmla="*/ 673893 h 1983581"/>
              <a:gd name="connsiteX124" fmla="*/ 190500 w 1495425"/>
              <a:gd name="connsiteY124" fmla="*/ 671512 h 1983581"/>
              <a:gd name="connsiteX125" fmla="*/ 164306 w 1495425"/>
              <a:gd name="connsiteY125" fmla="*/ 700087 h 1983581"/>
              <a:gd name="connsiteX126" fmla="*/ 157162 w 1495425"/>
              <a:gd name="connsiteY126" fmla="*/ 709612 h 1983581"/>
              <a:gd name="connsiteX127" fmla="*/ 152400 w 1495425"/>
              <a:gd name="connsiteY127" fmla="*/ 733425 h 1983581"/>
              <a:gd name="connsiteX128" fmla="*/ 119062 w 1495425"/>
              <a:gd name="connsiteY128" fmla="*/ 621506 h 1983581"/>
              <a:gd name="connsiteX129" fmla="*/ 100012 w 1495425"/>
              <a:gd name="connsiteY129" fmla="*/ 600075 h 1983581"/>
              <a:gd name="connsiteX130" fmla="*/ 100012 w 1495425"/>
              <a:gd name="connsiteY130" fmla="*/ 500062 h 1983581"/>
              <a:gd name="connsiteX131" fmla="*/ 64294 w 1495425"/>
              <a:gd name="connsiteY131" fmla="*/ 457200 h 1983581"/>
              <a:gd name="connsiteX132" fmla="*/ 176212 w 1495425"/>
              <a:gd name="connsiteY132" fmla="*/ 404812 h 1983581"/>
              <a:gd name="connsiteX133" fmla="*/ 254794 w 1495425"/>
              <a:gd name="connsiteY133" fmla="*/ 335756 h 1983581"/>
              <a:gd name="connsiteX134" fmla="*/ 302419 w 1495425"/>
              <a:gd name="connsiteY134" fmla="*/ 273843 h 1983581"/>
              <a:gd name="connsiteX135" fmla="*/ 290512 w 1495425"/>
              <a:gd name="connsiteY135" fmla="*/ 230981 h 1983581"/>
              <a:gd name="connsiteX136" fmla="*/ 366712 w 1495425"/>
              <a:gd name="connsiteY136" fmla="*/ 192881 h 1983581"/>
              <a:gd name="connsiteX137" fmla="*/ 309562 w 1495425"/>
              <a:gd name="connsiteY137" fmla="*/ 147637 h 1983581"/>
              <a:gd name="connsiteX138" fmla="*/ 333375 w 1495425"/>
              <a:gd name="connsiteY138" fmla="*/ 107156 h 1983581"/>
              <a:gd name="connsiteX139" fmla="*/ 392906 w 1495425"/>
              <a:gd name="connsiteY139" fmla="*/ 59531 h 1983581"/>
              <a:gd name="connsiteX140" fmla="*/ 440531 w 1495425"/>
              <a:gd name="connsiteY140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1054894 w 1495425"/>
              <a:gd name="connsiteY59" fmla="*/ 1788318 h 1983581"/>
              <a:gd name="connsiteX60" fmla="*/ 1000125 w 1495425"/>
              <a:gd name="connsiteY60" fmla="*/ 1750218 h 1983581"/>
              <a:gd name="connsiteX61" fmla="*/ 973931 w 1495425"/>
              <a:gd name="connsiteY61" fmla="*/ 1695450 h 1983581"/>
              <a:gd name="connsiteX62" fmla="*/ 959644 w 1495425"/>
              <a:gd name="connsiteY62" fmla="*/ 1588293 h 1983581"/>
              <a:gd name="connsiteX63" fmla="*/ 983456 w 1495425"/>
              <a:gd name="connsiteY63" fmla="*/ 1538287 h 1983581"/>
              <a:gd name="connsiteX64" fmla="*/ 1047750 w 1495425"/>
              <a:gd name="connsiteY64" fmla="*/ 1512093 h 1983581"/>
              <a:gd name="connsiteX65" fmla="*/ 1007269 w 1495425"/>
              <a:gd name="connsiteY65" fmla="*/ 1450181 h 1983581"/>
              <a:gd name="connsiteX66" fmla="*/ 1002506 w 1495425"/>
              <a:gd name="connsiteY66" fmla="*/ 1412081 h 1983581"/>
              <a:gd name="connsiteX67" fmla="*/ 978694 w 1495425"/>
              <a:gd name="connsiteY67" fmla="*/ 1466850 h 1983581"/>
              <a:gd name="connsiteX68" fmla="*/ 962025 w 1495425"/>
              <a:gd name="connsiteY68" fmla="*/ 1497806 h 1983581"/>
              <a:gd name="connsiteX69" fmla="*/ 950119 w 1495425"/>
              <a:gd name="connsiteY69" fmla="*/ 1476375 h 1983581"/>
              <a:gd name="connsiteX70" fmla="*/ 976312 w 1495425"/>
              <a:gd name="connsiteY70" fmla="*/ 1409700 h 1983581"/>
              <a:gd name="connsiteX71" fmla="*/ 921544 w 1495425"/>
              <a:gd name="connsiteY71" fmla="*/ 1433512 h 1983581"/>
              <a:gd name="connsiteX72" fmla="*/ 907256 w 1495425"/>
              <a:gd name="connsiteY72" fmla="*/ 1469231 h 1983581"/>
              <a:gd name="connsiteX73" fmla="*/ 878681 w 1495425"/>
              <a:gd name="connsiteY73" fmla="*/ 1504950 h 1983581"/>
              <a:gd name="connsiteX74" fmla="*/ 819150 w 1495425"/>
              <a:gd name="connsiteY74" fmla="*/ 1485900 h 1983581"/>
              <a:gd name="connsiteX75" fmla="*/ 809625 w 1495425"/>
              <a:gd name="connsiteY75" fmla="*/ 1450181 h 1983581"/>
              <a:gd name="connsiteX76" fmla="*/ 892969 w 1495425"/>
              <a:gd name="connsiteY76" fmla="*/ 1457325 h 1983581"/>
              <a:gd name="connsiteX77" fmla="*/ 864394 w 1495425"/>
              <a:gd name="connsiteY77" fmla="*/ 1419225 h 1983581"/>
              <a:gd name="connsiteX78" fmla="*/ 804862 w 1495425"/>
              <a:gd name="connsiteY78" fmla="*/ 1400175 h 1983581"/>
              <a:gd name="connsiteX79" fmla="*/ 788194 w 1495425"/>
              <a:gd name="connsiteY79" fmla="*/ 1371600 h 1983581"/>
              <a:gd name="connsiteX80" fmla="*/ 759619 w 1495425"/>
              <a:gd name="connsiteY80" fmla="*/ 1373981 h 1983581"/>
              <a:gd name="connsiteX81" fmla="*/ 745331 w 1495425"/>
              <a:gd name="connsiteY81" fmla="*/ 1393031 h 1983581"/>
              <a:gd name="connsiteX82" fmla="*/ 738187 w 1495425"/>
              <a:gd name="connsiteY82" fmla="*/ 1395412 h 1983581"/>
              <a:gd name="connsiteX83" fmla="*/ 731044 w 1495425"/>
              <a:gd name="connsiteY83" fmla="*/ 1397793 h 1983581"/>
              <a:gd name="connsiteX84" fmla="*/ 645319 w 1495425"/>
              <a:gd name="connsiteY84" fmla="*/ 1378743 h 1983581"/>
              <a:gd name="connsiteX85" fmla="*/ 619125 w 1495425"/>
              <a:gd name="connsiteY85" fmla="*/ 1307306 h 1983581"/>
              <a:gd name="connsiteX86" fmla="*/ 626269 w 1495425"/>
              <a:gd name="connsiteY86" fmla="*/ 1276350 h 1983581"/>
              <a:gd name="connsiteX87" fmla="*/ 585787 w 1495425"/>
              <a:gd name="connsiteY87" fmla="*/ 1262062 h 1983581"/>
              <a:gd name="connsiteX88" fmla="*/ 571500 w 1495425"/>
              <a:gd name="connsiteY88" fmla="*/ 1323975 h 1983581"/>
              <a:gd name="connsiteX89" fmla="*/ 535781 w 1495425"/>
              <a:gd name="connsiteY89" fmla="*/ 1435893 h 1983581"/>
              <a:gd name="connsiteX90" fmla="*/ 473869 w 1495425"/>
              <a:gd name="connsiteY90" fmla="*/ 1500187 h 1983581"/>
              <a:gd name="connsiteX91" fmla="*/ 402431 w 1495425"/>
              <a:gd name="connsiteY91" fmla="*/ 1538287 h 1983581"/>
              <a:gd name="connsiteX92" fmla="*/ 328612 w 1495425"/>
              <a:gd name="connsiteY92" fmla="*/ 1557337 h 1983581"/>
              <a:gd name="connsiteX93" fmla="*/ 302419 w 1495425"/>
              <a:gd name="connsiteY93" fmla="*/ 1557337 h 1983581"/>
              <a:gd name="connsiteX94" fmla="*/ 266700 w 1495425"/>
              <a:gd name="connsiteY94" fmla="*/ 1497806 h 1983581"/>
              <a:gd name="connsiteX95" fmla="*/ 257175 w 1495425"/>
              <a:gd name="connsiteY95" fmla="*/ 1524000 h 1983581"/>
              <a:gd name="connsiteX96" fmla="*/ 252412 w 1495425"/>
              <a:gd name="connsiteY96" fmla="*/ 1595437 h 1983581"/>
              <a:gd name="connsiteX97" fmla="*/ 188119 w 1495425"/>
              <a:gd name="connsiteY97" fmla="*/ 1607343 h 1983581"/>
              <a:gd name="connsiteX98" fmla="*/ 128587 w 1495425"/>
              <a:gd name="connsiteY98" fmla="*/ 1647825 h 1983581"/>
              <a:gd name="connsiteX99" fmla="*/ 114300 w 1495425"/>
              <a:gd name="connsiteY99" fmla="*/ 1631156 h 1983581"/>
              <a:gd name="connsiteX100" fmla="*/ 88106 w 1495425"/>
              <a:gd name="connsiteY100" fmla="*/ 1597818 h 1983581"/>
              <a:gd name="connsiteX101" fmla="*/ 57150 w 1495425"/>
              <a:gd name="connsiteY101" fmla="*/ 1595437 h 1983581"/>
              <a:gd name="connsiteX102" fmla="*/ 50006 w 1495425"/>
              <a:gd name="connsiteY102" fmla="*/ 1550193 h 1983581"/>
              <a:gd name="connsiteX103" fmla="*/ 28575 w 1495425"/>
              <a:gd name="connsiteY103" fmla="*/ 1524000 h 1983581"/>
              <a:gd name="connsiteX104" fmla="*/ 97631 w 1495425"/>
              <a:gd name="connsiteY104" fmla="*/ 1502568 h 1983581"/>
              <a:gd name="connsiteX105" fmla="*/ 78581 w 1495425"/>
              <a:gd name="connsiteY105" fmla="*/ 1304925 h 1983581"/>
              <a:gd name="connsiteX106" fmla="*/ 21431 w 1495425"/>
              <a:gd name="connsiteY106" fmla="*/ 1343025 h 1983581"/>
              <a:gd name="connsiteX107" fmla="*/ 40481 w 1495425"/>
              <a:gd name="connsiteY107" fmla="*/ 1269206 h 1983581"/>
              <a:gd name="connsiteX108" fmla="*/ 0 w 1495425"/>
              <a:gd name="connsiteY108" fmla="*/ 1200150 h 1983581"/>
              <a:gd name="connsiteX109" fmla="*/ 88106 w 1495425"/>
              <a:gd name="connsiteY109" fmla="*/ 1128712 h 1983581"/>
              <a:gd name="connsiteX110" fmla="*/ 114300 w 1495425"/>
              <a:gd name="connsiteY110" fmla="*/ 1071562 h 1983581"/>
              <a:gd name="connsiteX111" fmla="*/ 97631 w 1495425"/>
              <a:gd name="connsiteY111" fmla="*/ 1028700 h 1983581"/>
              <a:gd name="connsiteX112" fmla="*/ 147637 w 1495425"/>
              <a:gd name="connsiteY112" fmla="*/ 1019175 h 1983581"/>
              <a:gd name="connsiteX113" fmla="*/ 164306 w 1495425"/>
              <a:gd name="connsiteY113" fmla="*/ 966787 h 1983581"/>
              <a:gd name="connsiteX114" fmla="*/ 226219 w 1495425"/>
              <a:gd name="connsiteY114" fmla="*/ 902493 h 1983581"/>
              <a:gd name="connsiteX115" fmla="*/ 264319 w 1495425"/>
              <a:gd name="connsiteY115" fmla="*/ 926306 h 1983581"/>
              <a:gd name="connsiteX116" fmla="*/ 311944 w 1495425"/>
              <a:gd name="connsiteY116" fmla="*/ 840581 h 1983581"/>
              <a:gd name="connsiteX117" fmla="*/ 373856 w 1495425"/>
              <a:gd name="connsiteY117" fmla="*/ 776287 h 1983581"/>
              <a:gd name="connsiteX118" fmla="*/ 338137 w 1495425"/>
              <a:gd name="connsiteY118" fmla="*/ 738187 h 1983581"/>
              <a:gd name="connsiteX119" fmla="*/ 290512 w 1495425"/>
              <a:gd name="connsiteY119" fmla="*/ 704850 h 1983581"/>
              <a:gd name="connsiteX120" fmla="*/ 266700 w 1495425"/>
              <a:gd name="connsiteY120" fmla="*/ 750093 h 1983581"/>
              <a:gd name="connsiteX121" fmla="*/ 245269 w 1495425"/>
              <a:gd name="connsiteY121" fmla="*/ 738187 h 1983581"/>
              <a:gd name="connsiteX122" fmla="*/ 250031 w 1495425"/>
              <a:gd name="connsiteY122" fmla="*/ 673893 h 1983581"/>
              <a:gd name="connsiteX123" fmla="*/ 190500 w 1495425"/>
              <a:gd name="connsiteY123" fmla="*/ 671512 h 1983581"/>
              <a:gd name="connsiteX124" fmla="*/ 164306 w 1495425"/>
              <a:gd name="connsiteY124" fmla="*/ 700087 h 1983581"/>
              <a:gd name="connsiteX125" fmla="*/ 157162 w 1495425"/>
              <a:gd name="connsiteY125" fmla="*/ 709612 h 1983581"/>
              <a:gd name="connsiteX126" fmla="*/ 152400 w 1495425"/>
              <a:gd name="connsiteY126" fmla="*/ 733425 h 1983581"/>
              <a:gd name="connsiteX127" fmla="*/ 119062 w 1495425"/>
              <a:gd name="connsiteY127" fmla="*/ 621506 h 1983581"/>
              <a:gd name="connsiteX128" fmla="*/ 100012 w 1495425"/>
              <a:gd name="connsiteY128" fmla="*/ 600075 h 1983581"/>
              <a:gd name="connsiteX129" fmla="*/ 100012 w 1495425"/>
              <a:gd name="connsiteY129" fmla="*/ 500062 h 1983581"/>
              <a:gd name="connsiteX130" fmla="*/ 64294 w 1495425"/>
              <a:gd name="connsiteY130" fmla="*/ 457200 h 1983581"/>
              <a:gd name="connsiteX131" fmla="*/ 176212 w 1495425"/>
              <a:gd name="connsiteY131" fmla="*/ 404812 h 1983581"/>
              <a:gd name="connsiteX132" fmla="*/ 254794 w 1495425"/>
              <a:gd name="connsiteY132" fmla="*/ 335756 h 1983581"/>
              <a:gd name="connsiteX133" fmla="*/ 302419 w 1495425"/>
              <a:gd name="connsiteY133" fmla="*/ 273843 h 1983581"/>
              <a:gd name="connsiteX134" fmla="*/ 290512 w 1495425"/>
              <a:gd name="connsiteY134" fmla="*/ 230981 h 1983581"/>
              <a:gd name="connsiteX135" fmla="*/ 366712 w 1495425"/>
              <a:gd name="connsiteY135" fmla="*/ 192881 h 1983581"/>
              <a:gd name="connsiteX136" fmla="*/ 309562 w 1495425"/>
              <a:gd name="connsiteY136" fmla="*/ 147637 h 1983581"/>
              <a:gd name="connsiteX137" fmla="*/ 333375 w 1495425"/>
              <a:gd name="connsiteY137" fmla="*/ 107156 h 1983581"/>
              <a:gd name="connsiteX138" fmla="*/ 392906 w 1495425"/>
              <a:gd name="connsiteY138" fmla="*/ 59531 h 1983581"/>
              <a:gd name="connsiteX139" fmla="*/ 440531 w 1495425"/>
              <a:gd name="connsiteY139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1054894 w 1495425"/>
              <a:gd name="connsiteY59" fmla="*/ 1788318 h 1983581"/>
              <a:gd name="connsiteX60" fmla="*/ 1000125 w 1495425"/>
              <a:gd name="connsiteY60" fmla="*/ 1750218 h 1983581"/>
              <a:gd name="connsiteX61" fmla="*/ 973931 w 1495425"/>
              <a:gd name="connsiteY61" fmla="*/ 1695450 h 1983581"/>
              <a:gd name="connsiteX62" fmla="*/ 959644 w 1495425"/>
              <a:gd name="connsiteY62" fmla="*/ 1588293 h 1983581"/>
              <a:gd name="connsiteX63" fmla="*/ 983456 w 1495425"/>
              <a:gd name="connsiteY63" fmla="*/ 1538287 h 1983581"/>
              <a:gd name="connsiteX64" fmla="*/ 1047750 w 1495425"/>
              <a:gd name="connsiteY64" fmla="*/ 1512093 h 1983581"/>
              <a:gd name="connsiteX65" fmla="*/ 1007269 w 1495425"/>
              <a:gd name="connsiteY65" fmla="*/ 1450181 h 1983581"/>
              <a:gd name="connsiteX66" fmla="*/ 1002506 w 1495425"/>
              <a:gd name="connsiteY66" fmla="*/ 1412081 h 1983581"/>
              <a:gd name="connsiteX67" fmla="*/ 978694 w 1495425"/>
              <a:gd name="connsiteY67" fmla="*/ 1466850 h 1983581"/>
              <a:gd name="connsiteX68" fmla="*/ 962025 w 1495425"/>
              <a:gd name="connsiteY68" fmla="*/ 1497806 h 1983581"/>
              <a:gd name="connsiteX69" fmla="*/ 950119 w 1495425"/>
              <a:gd name="connsiteY69" fmla="*/ 1476375 h 1983581"/>
              <a:gd name="connsiteX70" fmla="*/ 976312 w 1495425"/>
              <a:gd name="connsiteY70" fmla="*/ 1409700 h 1983581"/>
              <a:gd name="connsiteX71" fmla="*/ 921544 w 1495425"/>
              <a:gd name="connsiteY71" fmla="*/ 1433512 h 1983581"/>
              <a:gd name="connsiteX72" fmla="*/ 907256 w 1495425"/>
              <a:gd name="connsiteY72" fmla="*/ 1469231 h 1983581"/>
              <a:gd name="connsiteX73" fmla="*/ 878681 w 1495425"/>
              <a:gd name="connsiteY73" fmla="*/ 1504950 h 1983581"/>
              <a:gd name="connsiteX74" fmla="*/ 819150 w 1495425"/>
              <a:gd name="connsiteY74" fmla="*/ 1485900 h 1983581"/>
              <a:gd name="connsiteX75" fmla="*/ 809625 w 1495425"/>
              <a:gd name="connsiteY75" fmla="*/ 1450181 h 1983581"/>
              <a:gd name="connsiteX76" fmla="*/ 892969 w 1495425"/>
              <a:gd name="connsiteY76" fmla="*/ 1457325 h 1983581"/>
              <a:gd name="connsiteX77" fmla="*/ 864394 w 1495425"/>
              <a:gd name="connsiteY77" fmla="*/ 1419225 h 1983581"/>
              <a:gd name="connsiteX78" fmla="*/ 804862 w 1495425"/>
              <a:gd name="connsiteY78" fmla="*/ 1400175 h 1983581"/>
              <a:gd name="connsiteX79" fmla="*/ 788194 w 1495425"/>
              <a:gd name="connsiteY79" fmla="*/ 1371600 h 1983581"/>
              <a:gd name="connsiteX80" fmla="*/ 759619 w 1495425"/>
              <a:gd name="connsiteY80" fmla="*/ 1373981 h 1983581"/>
              <a:gd name="connsiteX81" fmla="*/ 745331 w 1495425"/>
              <a:gd name="connsiteY81" fmla="*/ 1393031 h 1983581"/>
              <a:gd name="connsiteX82" fmla="*/ 738187 w 1495425"/>
              <a:gd name="connsiteY82" fmla="*/ 1395412 h 1983581"/>
              <a:gd name="connsiteX83" fmla="*/ 731044 w 1495425"/>
              <a:gd name="connsiteY83" fmla="*/ 1397793 h 1983581"/>
              <a:gd name="connsiteX84" fmla="*/ 645319 w 1495425"/>
              <a:gd name="connsiteY84" fmla="*/ 1378743 h 1983581"/>
              <a:gd name="connsiteX85" fmla="*/ 619125 w 1495425"/>
              <a:gd name="connsiteY85" fmla="*/ 1307306 h 1983581"/>
              <a:gd name="connsiteX86" fmla="*/ 626269 w 1495425"/>
              <a:gd name="connsiteY86" fmla="*/ 1276350 h 1983581"/>
              <a:gd name="connsiteX87" fmla="*/ 585787 w 1495425"/>
              <a:gd name="connsiteY87" fmla="*/ 1262062 h 1983581"/>
              <a:gd name="connsiteX88" fmla="*/ 571500 w 1495425"/>
              <a:gd name="connsiteY88" fmla="*/ 1323975 h 1983581"/>
              <a:gd name="connsiteX89" fmla="*/ 535781 w 1495425"/>
              <a:gd name="connsiteY89" fmla="*/ 1435893 h 1983581"/>
              <a:gd name="connsiteX90" fmla="*/ 473869 w 1495425"/>
              <a:gd name="connsiteY90" fmla="*/ 1500187 h 1983581"/>
              <a:gd name="connsiteX91" fmla="*/ 402431 w 1495425"/>
              <a:gd name="connsiteY91" fmla="*/ 1538287 h 1983581"/>
              <a:gd name="connsiteX92" fmla="*/ 328612 w 1495425"/>
              <a:gd name="connsiteY92" fmla="*/ 1557337 h 1983581"/>
              <a:gd name="connsiteX93" fmla="*/ 302419 w 1495425"/>
              <a:gd name="connsiteY93" fmla="*/ 1557337 h 1983581"/>
              <a:gd name="connsiteX94" fmla="*/ 266700 w 1495425"/>
              <a:gd name="connsiteY94" fmla="*/ 1497806 h 1983581"/>
              <a:gd name="connsiteX95" fmla="*/ 257175 w 1495425"/>
              <a:gd name="connsiteY95" fmla="*/ 1524000 h 1983581"/>
              <a:gd name="connsiteX96" fmla="*/ 252412 w 1495425"/>
              <a:gd name="connsiteY96" fmla="*/ 1595437 h 1983581"/>
              <a:gd name="connsiteX97" fmla="*/ 188119 w 1495425"/>
              <a:gd name="connsiteY97" fmla="*/ 1607343 h 1983581"/>
              <a:gd name="connsiteX98" fmla="*/ 128587 w 1495425"/>
              <a:gd name="connsiteY98" fmla="*/ 1647825 h 1983581"/>
              <a:gd name="connsiteX99" fmla="*/ 114300 w 1495425"/>
              <a:gd name="connsiteY99" fmla="*/ 1631156 h 1983581"/>
              <a:gd name="connsiteX100" fmla="*/ 88106 w 1495425"/>
              <a:gd name="connsiteY100" fmla="*/ 1597818 h 1983581"/>
              <a:gd name="connsiteX101" fmla="*/ 57150 w 1495425"/>
              <a:gd name="connsiteY101" fmla="*/ 1595437 h 1983581"/>
              <a:gd name="connsiteX102" fmla="*/ 50006 w 1495425"/>
              <a:gd name="connsiteY102" fmla="*/ 1550193 h 1983581"/>
              <a:gd name="connsiteX103" fmla="*/ 28575 w 1495425"/>
              <a:gd name="connsiteY103" fmla="*/ 1524000 h 1983581"/>
              <a:gd name="connsiteX104" fmla="*/ 97631 w 1495425"/>
              <a:gd name="connsiteY104" fmla="*/ 1502568 h 1983581"/>
              <a:gd name="connsiteX105" fmla="*/ 78581 w 1495425"/>
              <a:gd name="connsiteY105" fmla="*/ 1304925 h 1983581"/>
              <a:gd name="connsiteX106" fmla="*/ 21431 w 1495425"/>
              <a:gd name="connsiteY106" fmla="*/ 1343025 h 1983581"/>
              <a:gd name="connsiteX107" fmla="*/ 40481 w 1495425"/>
              <a:gd name="connsiteY107" fmla="*/ 1269206 h 1983581"/>
              <a:gd name="connsiteX108" fmla="*/ 0 w 1495425"/>
              <a:gd name="connsiteY108" fmla="*/ 1200150 h 1983581"/>
              <a:gd name="connsiteX109" fmla="*/ 88106 w 1495425"/>
              <a:gd name="connsiteY109" fmla="*/ 1128712 h 1983581"/>
              <a:gd name="connsiteX110" fmla="*/ 114300 w 1495425"/>
              <a:gd name="connsiteY110" fmla="*/ 1071562 h 1983581"/>
              <a:gd name="connsiteX111" fmla="*/ 97631 w 1495425"/>
              <a:gd name="connsiteY111" fmla="*/ 1028700 h 1983581"/>
              <a:gd name="connsiteX112" fmla="*/ 147637 w 1495425"/>
              <a:gd name="connsiteY112" fmla="*/ 1019175 h 1983581"/>
              <a:gd name="connsiteX113" fmla="*/ 164306 w 1495425"/>
              <a:gd name="connsiteY113" fmla="*/ 966787 h 1983581"/>
              <a:gd name="connsiteX114" fmla="*/ 226219 w 1495425"/>
              <a:gd name="connsiteY114" fmla="*/ 902493 h 1983581"/>
              <a:gd name="connsiteX115" fmla="*/ 264319 w 1495425"/>
              <a:gd name="connsiteY115" fmla="*/ 926306 h 1983581"/>
              <a:gd name="connsiteX116" fmla="*/ 311944 w 1495425"/>
              <a:gd name="connsiteY116" fmla="*/ 840581 h 1983581"/>
              <a:gd name="connsiteX117" fmla="*/ 373856 w 1495425"/>
              <a:gd name="connsiteY117" fmla="*/ 776287 h 1983581"/>
              <a:gd name="connsiteX118" fmla="*/ 338137 w 1495425"/>
              <a:gd name="connsiteY118" fmla="*/ 738187 h 1983581"/>
              <a:gd name="connsiteX119" fmla="*/ 290512 w 1495425"/>
              <a:gd name="connsiteY119" fmla="*/ 704850 h 1983581"/>
              <a:gd name="connsiteX120" fmla="*/ 266700 w 1495425"/>
              <a:gd name="connsiteY120" fmla="*/ 750093 h 1983581"/>
              <a:gd name="connsiteX121" fmla="*/ 245269 w 1495425"/>
              <a:gd name="connsiteY121" fmla="*/ 738187 h 1983581"/>
              <a:gd name="connsiteX122" fmla="*/ 250031 w 1495425"/>
              <a:gd name="connsiteY122" fmla="*/ 673893 h 1983581"/>
              <a:gd name="connsiteX123" fmla="*/ 190500 w 1495425"/>
              <a:gd name="connsiteY123" fmla="*/ 671512 h 1983581"/>
              <a:gd name="connsiteX124" fmla="*/ 164306 w 1495425"/>
              <a:gd name="connsiteY124" fmla="*/ 700087 h 1983581"/>
              <a:gd name="connsiteX125" fmla="*/ 157162 w 1495425"/>
              <a:gd name="connsiteY125" fmla="*/ 709612 h 1983581"/>
              <a:gd name="connsiteX126" fmla="*/ 152400 w 1495425"/>
              <a:gd name="connsiteY126" fmla="*/ 733425 h 1983581"/>
              <a:gd name="connsiteX127" fmla="*/ 119062 w 1495425"/>
              <a:gd name="connsiteY127" fmla="*/ 621506 h 1983581"/>
              <a:gd name="connsiteX128" fmla="*/ 100012 w 1495425"/>
              <a:gd name="connsiteY128" fmla="*/ 600075 h 1983581"/>
              <a:gd name="connsiteX129" fmla="*/ 100012 w 1495425"/>
              <a:gd name="connsiteY129" fmla="*/ 500062 h 1983581"/>
              <a:gd name="connsiteX130" fmla="*/ 64294 w 1495425"/>
              <a:gd name="connsiteY130" fmla="*/ 457200 h 1983581"/>
              <a:gd name="connsiteX131" fmla="*/ 176212 w 1495425"/>
              <a:gd name="connsiteY131" fmla="*/ 404812 h 1983581"/>
              <a:gd name="connsiteX132" fmla="*/ 254794 w 1495425"/>
              <a:gd name="connsiteY132" fmla="*/ 335756 h 1983581"/>
              <a:gd name="connsiteX133" fmla="*/ 302419 w 1495425"/>
              <a:gd name="connsiteY133" fmla="*/ 273843 h 1983581"/>
              <a:gd name="connsiteX134" fmla="*/ 290512 w 1495425"/>
              <a:gd name="connsiteY134" fmla="*/ 230981 h 1983581"/>
              <a:gd name="connsiteX135" fmla="*/ 366712 w 1495425"/>
              <a:gd name="connsiteY135" fmla="*/ 192881 h 1983581"/>
              <a:gd name="connsiteX136" fmla="*/ 309562 w 1495425"/>
              <a:gd name="connsiteY136" fmla="*/ 147637 h 1983581"/>
              <a:gd name="connsiteX137" fmla="*/ 333375 w 1495425"/>
              <a:gd name="connsiteY137" fmla="*/ 107156 h 1983581"/>
              <a:gd name="connsiteX138" fmla="*/ 392906 w 1495425"/>
              <a:gd name="connsiteY138" fmla="*/ 59531 h 1983581"/>
              <a:gd name="connsiteX139" fmla="*/ 440531 w 1495425"/>
              <a:gd name="connsiteY139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942975 w 1495425"/>
              <a:gd name="connsiteY58" fmla="*/ 1895475 h 1983581"/>
              <a:gd name="connsiteX59" fmla="*/ 1054894 w 1495425"/>
              <a:gd name="connsiteY59" fmla="*/ 1788318 h 1983581"/>
              <a:gd name="connsiteX60" fmla="*/ 1000125 w 1495425"/>
              <a:gd name="connsiteY60" fmla="*/ 1750218 h 1983581"/>
              <a:gd name="connsiteX61" fmla="*/ 973931 w 1495425"/>
              <a:gd name="connsiteY61" fmla="*/ 1695450 h 1983581"/>
              <a:gd name="connsiteX62" fmla="*/ 959644 w 1495425"/>
              <a:gd name="connsiteY62" fmla="*/ 1588293 h 1983581"/>
              <a:gd name="connsiteX63" fmla="*/ 983456 w 1495425"/>
              <a:gd name="connsiteY63" fmla="*/ 1538287 h 1983581"/>
              <a:gd name="connsiteX64" fmla="*/ 1047750 w 1495425"/>
              <a:gd name="connsiteY64" fmla="*/ 1512093 h 1983581"/>
              <a:gd name="connsiteX65" fmla="*/ 1007269 w 1495425"/>
              <a:gd name="connsiteY65" fmla="*/ 1450181 h 1983581"/>
              <a:gd name="connsiteX66" fmla="*/ 1002506 w 1495425"/>
              <a:gd name="connsiteY66" fmla="*/ 1412081 h 1983581"/>
              <a:gd name="connsiteX67" fmla="*/ 978694 w 1495425"/>
              <a:gd name="connsiteY67" fmla="*/ 1466850 h 1983581"/>
              <a:gd name="connsiteX68" fmla="*/ 962025 w 1495425"/>
              <a:gd name="connsiteY68" fmla="*/ 1497806 h 1983581"/>
              <a:gd name="connsiteX69" fmla="*/ 950119 w 1495425"/>
              <a:gd name="connsiteY69" fmla="*/ 1476375 h 1983581"/>
              <a:gd name="connsiteX70" fmla="*/ 976312 w 1495425"/>
              <a:gd name="connsiteY70" fmla="*/ 1409700 h 1983581"/>
              <a:gd name="connsiteX71" fmla="*/ 921544 w 1495425"/>
              <a:gd name="connsiteY71" fmla="*/ 1433512 h 1983581"/>
              <a:gd name="connsiteX72" fmla="*/ 907256 w 1495425"/>
              <a:gd name="connsiteY72" fmla="*/ 1469231 h 1983581"/>
              <a:gd name="connsiteX73" fmla="*/ 878681 w 1495425"/>
              <a:gd name="connsiteY73" fmla="*/ 1504950 h 1983581"/>
              <a:gd name="connsiteX74" fmla="*/ 819150 w 1495425"/>
              <a:gd name="connsiteY74" fmla="*/ 1485900 h 1983581"/>
              <a:gd name="connsiteX75" fmla="*/ 809625 w 1495425"/>
              <a:gd name="connsiteY75" fmla="*/ 1450181 h 1983581"/>
              <a:gd name="connsiteX76" fmla="*/ 892969 w 1495425"/>
              <a:gd name="connsiteY76" fmla="*/ 1457325 h 1983581"/>
              <a:gd name="connsiteX77" fmla="*/ 864394 w 1495425"/>
              <a:gd name="connsiteY77" fmla="*/ 1419225 h 1983581"/>
              <a:gd name="connsiteX78" fmla="*/ 804862 w 1495425"/>
              <a:gd name="connsiteY78" fmla="*/ 1400175 h 1983581"/>
              <a:gd name="connsiteX79" fmla="*/ 788194 w 1495425"/>
              <a:gd name="connsiteY79" fmla="*/ 1371600 h 1983581"/>
              <a:gd name="connsiteX80" fmla="*/ 759619 w 1495425"/>
              <a:gd name="connsiteY80" fmla="*/ 1373981 h 1983581"/>
              <a:gd name="connsiteX81" fmla="*/ 745331 w 1495425"/>
              <a:gd name="connsiteY81" fmla="*/ 1393031 h 1983581"/>
              <a:gd name="connsiteX82" fmla="*/ 738187 w 1495425"/>
              <a:gd name="connsiteY82" fmla="*/ 1395412 h 1983581"/>
              <a:gd name="connsiteX83" fmla="*/ 731044 w 1495425"/>
              <a:gd name="connsiteY83" fmla="*/ 1397793 h 1983581"/>
              <a:gd name="connsiteX84" fmla="*/ 645319 w 1495425"/>
              <a:gd name="connsiteY84" fmla="*/ 1378743 h 1983581"/>
              <a:gd name="connsiteX85" fmla="*/ 619125 w 1495425"/>
              <a:gd name="connsiteY85" fmla="*/ 1307306 h 1983581"/>
              <a:gd name="connsiteX86" fmla="*/ 626269 w 1495425"/>
              <a:gd name="connsiteY86" fmla="*/ 1276350 h 1983581"/>
              <a:gd name="connsiteX87" fmla="*/ 585787 w 1495425"/>
              <a:gd name="connsiteY87" fmla="*/ 1262062 h 1983581"/>
              <a:gd name="connsiteX88" fmla="*/ 571500 w 1495425"/>
              <a:gd name="connsiteY88" fmla="*/ 1323975 h 1983581"/>
              <a:gd name="connsiteX89" fmla="*/ 535781 w 1495425"/>
              <a:gd name="connsiteY89" fmla="*/ 1435893 h 1983581"/>
              <a:gd name="connsiteX90" fmla="*/ 473869 w 1495425"/>
              <a:gd name="connsiteY90" fmla="*/ 1500187 h 1983581"/>
              <a:gd name="connsiteX91" fmla="*/ 402431 w 1495425"/>
              <a:gd name="connsiteY91" fmla="*/ 1538287 h 1983581"/>
              <a:gd name="connsiteX92" fmla="*/ 328612 w 1495425"/>
              <a:gd name="connsiteY92" fmla="*/ 1557337 h 1983581"/>
              <a:gd name="connsiteX93" fmla="*/ 302419 w 1495425"/>
              <a:gd name="connsiteY93" fmla="*/ 1557337 h 1983581"/>
              <a:gd name="connsiteX94" fmla="*/ 266700 w 1495425"/>
              <a:gd name="connsiteY94" fmla="*/ 1497806 h 1983581"/>
              <a:gd name="connsiteX95" fmla="*/ 257175 w 1495425"/>
              <a:gd name="connsiteY95" fmla="*/ 1524000 h 1983581"/>
              <a:gd name="connsiteX96" fmla="*/ 252412 w 1495425"/>
              <a:gd name="connsiteY96" fmla="*/ 1595437 h 1983581"/>
              <a:gd name="connsiteX97" fmla="*/ 188119 w 1495425"/>
              <a:gd name="connsiteY97" fmla="*/ 1607343 h 1983581"/>
              <a:gd name="connsiteX98" fmla="*/ 128587 w 1495425"/>
              <a:gd name="connsiteY98" fmla="*/ 1647825 h 1983581"/>
              <a:gd name="connsiteX99" fmla="*/ 114300 w 1495425"/>
              <a:gd name="connsiteY99" fmla="*/ 1631156 h 1983581"/>
              <a:gd name="connsiteX100" fmla="*/ 88106 w 1495425"/>
              <a:gd name="connsiteY100" fmla="*/ 1597818 h 1983581"/>
              <a:gd name="connsiteX101" fmla="*/ 57150 w 1495425"/>
              <a:gd name="connsiteY101" fmla="*/ 1595437 h 1983581"/>
              <a:gd name="connsiteX102" fmla="*/ 50006 w 1495425"/>
              <a:gd name="connsiteY102" fmla="*/ 1550193 h 1983581"/>
              <a:gd name="connsiteX103" fmla="*/ 28575 w 1495425"/>
              <a:gd name="connsiteY103" fmla="*/ 1524000 h 1983581"/>
              <a:gd name="connsiteX104" fmla="*/ 97631 w 1495425"/>
              <a:gd name="connsiteY104" fmla="*/ 1502568 h 1983581"/>
              <a:gd name="connsiteX105" fmla="*/ 78581 w 1495425"/>
              <a:gd name="connsiteY105" fmla="*/ 1304925 h 1983581"/>
              <a:gd name="connsiteX106" fmla="*/ 21431 w 1495425"/>
              <a:gd name="connsiteY106" fmla="*/ 1343025 h 1983581"/>
              <a:gd name="connsiteX107" fmla="*/ 40481 w 1495425"/>
              <a:gd name="connsiteY107" fmla="*/ 1269206 h 1983581"/>
              <a:gd name="connsiteX108" fmla="*/ 0 w 1495425"/>
              <a:gd name="connsiteY108" fmla="*/ 1200150 h 1983581"/>
              <a:gd name="connsiteX109" fmla="*/ 88106 w 1495425"/>
              <a:gd name="connsiteY109" fmla="*/ 1128712 h 1983581"/>
              <a:gd name="connsiteX110" fmla="*/ 114300 w 1495425"/>
              <a:gd name="connsiteY110" fmla="*/ 1071562 h 1983581"/>
              <a:gd name="connsiteX111" fmla="*/ 97631 w 1495425"/>
              <a:gd name="connsiteY111" fmla="*/ 1028700 h 1983581"/>
              <a:gd name="connsiteX112" fmla="*/ 147637 w 1495425"/>
              <a:gd name="connsiteY112" fmla="*/ 1019175 h 1983581"/>
              <a:gd name="connsiteX113" fmla="*/ 164306 w 1495425"/>
              <a:gd name="connsiteY113" fmla="*/ 966787 h 1983581"/>
              <a:gd name="connsiteX114" fmla="*/ 226219 w 1495425"/>
              <a:gd name="connsiteY114" fmla="*/ 902493 h 1983581"/>
              <a:gd name="connsiteX115" fmla="*/ 264319 w 1495425"/>
              <a:gd name="connsiteY115" fmla="*/ 926306 h 1983581"/>
              <a:gd name="connsiteX116" fmla="*/ 311944 w 1495425"/>
              <a:gd name="connsiteY116" fmla="*/ 840581 h 1983581"/>
              <a:gd name="connsiteX117" fmla="*/ 373856 w 1495425"/>
              <a:gd name="connsiteY117" fmla="*/ 776287 h 1983581"/>
              <a:gd name="connsiteX118" fmla="*/ 338137 w 1495425"/>
              <a:gd name="connsiteY118" fmla="*/ 738187 h 1983581"/>
              <a:gd name="connsiteX119" fmla="*/ 290512 w 1495425"/>
              <a:gd name="connsiteY119" fmla="*/ 704850 h 1983581"/>
              <a:gd name="connsiteX120" fmla="*/ 266700 w 1495425"/>
              <a:gd name="connsiteY120" fmla="*/ 750093 h 1983581"/>
              <a:gd name="connsiteX121" fmla="*/ 245269 w 1495425"/>
              <a:gd name="connsiteY121" fmla="*/ 738187 h 1983581"/>
              <a:gd name="connsiteX122" fmla="*/ 250031 w 1495425"/>
              <a:gd name="connsiteY122" fmla="*/ 673893 h 1983581"/>
              <a:gd name="connsiteX123" fmla="*/ 190500 w 1495425"/>
              <a:gd name="connsiteY123" fmla="*/ 671512 h 1983581"/>
              <a:gd name="connsiteX124" fmla="*/ 164306 w 1495425"/>
              <a:gd name="connsiteY124" fmla="*/ 700087 h 1983581"/>
              <a:gd name="connsiteX125" fmla="*/ 157162 w 1495425"/>
              <a:gd name="connsiteY125" fmla="*/ 709612 h 1983581"/>
              <a:gd name="connsiteX126" fmla="*/ 152400 w 1495425"/>
              <a:gd name="connsiteY126" fmla="*/ 733425 h 1983581"/>
              <a:gd name="connsiteX127" fmla="*/ 119062 w 1495425"/>
              <a:gd name="connsiteY127" fmla="*/ 621506 h 1983581"/>
              <a:gd name="connsiteX128" fmla="*/ 100012 w 1495425"/>
              <a:gd name="connsiteY128" fmla="*/ 600075 h 1983581"/>
              <a:gd name="connsiteX129" fmla="*/ 100012 w 1495425"/>
              <a:gd name="connsiteY129" fmla="*/ 500062 h 1983581"/>
              <a:gd name="connsiteX130" fmla="*/ 64294 w 1495425"/>
              <a:gd name="connsiteY130" fmla="*/ 457200 h 1983581"/>
              <a:gd name="connsiteX131" fmla="*/ 176212 w 1495425"/>
              <a:gd name="connsiteY131" fmla="*/ 404812 h 1983581"/>
              <a:gd name="connsiteX132" fmla="*/ 254794 w 1495425"/>
              <a:gd name="connsiteY132" fmla="*/ 335756 h 1983581"/>
              <a:gd name="connsiteX133" fmla="*/ 302419 w 1495425"/>
              <a:gd name="connsiteY133" fmla="*/ 273843 h 1983581"/>
              <a:gd name="connsiteX134" fmla="*/ 290512 w 1495425"/>
              <a:gd name="connsiteY134" fmla="*/ 230981 h 1983581"/>
              <a:gd name="connsiteX135" fmla="*/ 366712 w 1495425"/>
              <a:gd name="connsiteY135" fmla="*/ 192881 h 1983581"/>
              <a:gd name="connsiteX136" fmla="*/ 309562 w 1495425"/>
              <a:gd name="connsiteY136" fmla="*/ 147637 h 1983581"/>
              <a:gd name="connsiteX137" fmla="*/ 333375 w 1495425"/>
              <a:gd name="connsiteY137" fmla="*/ 107156 h 1983581"/>
              <a:gd name="connsiteX138" fmla="*/ 392906 w 1495425"/>
              <a:gd name="connsiteY138" fmla="*/ 59531 h 1983581"/>
              <a:gd name="connsiteX139" fmla="*/ 440531 w 1495425"/>
              <a:gd name="connsiteY139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985837 w 1495425"/>
              <a:gd name="connsiteY57" fmla="*/ 1885950 h 1983581"/>
              <a:gd name="connsiteX58" fmla="*/ 1054894 w 1495425"/>
              <a:gd name="connsiteY58" fmla="*/ 1788318 h 1983581"/>
              <a:gd name="connsiteX59" fmla="*/ 1000125 w 1495425"/>
              <a:gd name="connsiteY59" fmla="*/ 1750218 h 1983581"/>
              <a:gd name="connsiteX60" fmla="*/ 973931 w 1495425"/>
              <a:gd name="connsiteY60" fmla="*/ 1695450 h 1983581"/>
              <a:gd name="connsiteX61" fmla="*/ 959644 w 1495425"/>
              <a:gd name="connsiteY61" fmla="*/ 1588293 h 1983581"/>
              <a:gd name="connsiteX62" fmla="*/ 983456 w 1495425"/>
              <a:gd name="connsiteY62" fmla="*/ 1538287 h 1983581"/>
              <a:gd name="connsiteX63" fmla="*/ 1047750 w 1495425"/>
              <a:gd name="connsiteY63" fmla="*/ 1512093 h 1983581"/>
              <a:gd name="connsiteX64" fmla="*/ 1007269 w 1495425"/>
              <a:gd name="connsiteY64" fmla="*/ 1450181 h 1983581"/>
              <a:gd name="connsiteX65" fmla="*/ 1002506 w 1495425"/>
              <a:gd name="connsiteY65" fmla="*/ 1412081 h 1983581"/>
              <a:gd name="connsiteX66" fmla="*/ 978694 w 1495425"/>
              <a:gd name="connsiteY66" fmla="*/ 1466850 h 1983581"/>
              <a:gd name="connsiteX67" fmla="*/ 962025 w 1495425"/>
              <a:gd name="connsiteY67" fmla="*/ 1497806 h 1983581"/>
              <a:gd name="connsiteX68" fmla="*/ 950119 w 1495425"/>
              <a:gd name="connsiteY68" fmla="*/ 1476375 h 1983581"/>
              <a:gd name="connsiteX69" fmla="*/ 976312 w 1495425"/>
              <a:gd name="connsiteY69" fmla="*/ 1409700 h 1983581"/>
              <a:gd name="connsiteX70" fmla="*/ 921544 w 1495425"/>
              <a:gd name="connsiteY70" fmla="*/ 1433512 h 1983581"/>
              <a:gd name="connsiteX71" fmla="*/ 907256 w 1495425"/>
              <a:gd name="connsiteY71" fmla="*/ 1469231 h 1983581"/>
              <a:gd name="connsiteX72" fmla="*/ 878681 w 1495425"/>
              <a:gd name="connsiteY72" fmla="*/ 1504950 h 1983581"/>
              <a:gd name="connsiteX73" fmla="*/ 819150 w 1495425"/>
              <a:gd name="connsiteY73" fmla="*/ 1485900 h 1983581"/>
              <a:gd name="connsiteX74" fmla="*/ 809625 w 1495425"/>
              <a:gd name="connsiteY74" fmla="*/ 1450181 h 1983581"/>
              <a:gd name="connsiteX75" fmla="*/ 892969 w 1495425"/>
              <a:gd name="connsiteY75" fmla="*/ 1457325 h 1983581"/>
              <a:gd name="connsiteX76" fmla="*/ 864394 w 1495425"/>
              <a:gd name="connsiteY76" fmla="*/ 1419225 h 1983581"/>
              <a:gd name="connsiteX77" fmla="*/ 804862 w 1495425"/>
              <a:gd name="connsiteY77" fmla="*/ 1400175 h 1983581"/>
              <a:gd name="connsiteX78" fmla="*/ 788194 w 1495425"/>
              <a:gd name="connsiteY78" fmla="*/ 1371600 h 1983581"/>
              <a:gd name="connsiteX79" fmla="*/ 759619 w 1495425"/>
              <a:gd name="connsiteY79" fmla="*/ 1373981 h 1983581"/>
              <a:gd name="connsiteX80" fmla="*/ 745331 w 1495425"/>
              <a:gd name="connsiteY80" fmla="*/ 1393031 h 1983581"/>
              <a:gd name="connsiteX81" fmla="*/ 738187 w 1495425"/>
              <a:gd name="connsiteY81" fmla="*/ 1395412 h 1983581"/>
              <a:gd name="connsiteX82" fmla="*/ 731044 w 1495425"/>
              <a:gd name="connsiteY82" fmla="*/ 1397793 h 1983581"/>
              <a:gd name="connsiteX83" fmla="*/ 645319 w 1495425"/>
              <a:gd name="connsiteY83" fmla="*/ 1378743 h 1983581"/>
              <a:gd name="connsiteX84" fmla="*/ 619125 w 1495425"/>
              <a:gd name="connsiteY84" fmla="*/ 1307306 h 1983581"/>
              <a:gd name="connsiteX85" fmla="*/ 626269 w 1495425"/>
              <a:gd name="connsiteY85" fmla="*/ 1276350 h 1983581"/>
              <a:gd name="connsiteX86" fmla="*/ 585787 w 1495425"/>
              <a:gd name="connsiteY86" fmla="*/ 1262062 h 1983581"/>
              <a:gd name="connsiteX87" fmla="*/ 571500 w 1495425"/>
              <a:gd name="connsiteY87" fmla="*/ 1323975 h 1983581"/>
              <a:gd name="connsiteX88" fmla="*/ 535781 w 1495425"/>
              <a:gd name="connsiteY88" fmla="*/ 1435893 h 1983581"/>
              <a:gd name="connsiteX89" fmla="*/ 473869 w 1495425"/>
              <a:gd name="connsiteY89" fmla="*/ 1500187 h 1983581"/>
              <a:gd name="connsiteX90" fmla="*/ 402431 w 1495425"/>
              <a:gd name="connsiteY90" fmla="*/ 1538287 h 1983581"/>
              <a:gd name="connsiteX91" fmla="*/ 328612 w 1495425"/>
              <a:gd name="connsiteY91" fmla="*/ 1557337 h 1983581"/>
              <a:gd name="connsiteX92" fmla="*/ 302419 w 1495425"/>
              <a:gd name="connsiteY92" fmla="*/ 1557337 h 1983581"/>
              <a:gd name="connsiteX93" fmla="*/ 266700 w 1495425"/>
              <a:gd name="connsiteY93" fmla="*/ 1497806 h 1983581"/>
              <a:gd name="connsiteX94" fmla="*/ 257175 w 1495425"/>
              <a:gd name="connsiteY94" fmla="*/ 1524000 h 1983581"/>
              <a:gd name="connsiteX95" fmla="*/ 252412 w 1495425"/>
              <a:gd name="connsiteY95" fmla="*/ 1595437 h 1983581"/>
              <a:gd name="connsiteX96" fmla="*/ 188119 w 1495425"/>
              <a:gd name="connsiteY96" fmla="*/ 1607343 h 1983581"/>
              <a:gd name="connsiteX97" fmla="*/ 128587 w 1495425"/>
              <a:gd name="connsiteY97" fmla="*/ 1647825 h 1983581"/>
              <a:gd name="connsiteX98" fmla="*/ 114300 w 1495425"/>
              <a:gd name="connsiteY98" fmla="*/ 1631156 h 1983581"/>
              <a:gd name="connsiteX99" fmla="*/ 88106 w 1495425"/>
              <a:gd name="connsiteY99" fmla="*/ 1597818 h 1983581"/>
              <a:gd name="connsiteX100" fmla="*/ 57150 w 1495425"/>
              <a:gd name="connsiteY100" fmla="*/ 1595437 h 1983581"/>
              <a:gd name="connsiteX101" fmla="*/ 50006 w 1495425"/>
              <a:gd name="connsiteY101" fmla="*/ 1550193 h 1983581"/>
              <a:gd name="connsiteX102" fmla="*/ 28575 w 1495425"/>
              <a:gd name="connsiteY102" fmla="*/ 1524000 h 1983581"/>
              <a:gd name="connsiteX103" fmla="*/ 97631 w 1495425"/>
              <a:gd name="connsiteY103" fmla="*/ 1502568 h 1983581"/>
              <a:gd name="connsiteX104" fmla="*/ 78581 w 1495425"/>
              <a:gd name="connsiteY104" fmla="*/ 1304925 h 1983581"/>
              <a:gd name="connsiteX105" fmla="*/ 21431 w 1495425"/>
              <a:gd name="connsiteY105" fmla="*/ 1343025 h 1983581"/>
              <a:gd name="connsiteX106" fmla="*/ 40481 w 1495425"/>
              <a:gd name="connsiteY106" fmla="*/ 1269206 h 1983581"/>
              <a:gd name="connsiteX107" fmla="*/ 0 w 1495425"/>
              <a:gd name="connsiteY107" fmla="*/ 1200150 h 1983581"/>
              <a:gd name="connsiteX108" fmla="*/ 88106 w 1495425"/>
              <a:gd name="connsiteY108" fmla="*/ 1128712 h 1983581"/>
              <a:gd name="connsiteX109" fmla="*/ 114300 w 1495425"/>
              <a:gd name="connsiteY109" fmla="*/ 1071562 h 1983581"/>
              <a:gd name="connsiteX110" fmla="*/ 97631 w 1495425"/>
              <a:gd name="connsiteY110" fmla="*/ 1028700 h 1983581"/>
              <a:gd name="connsiteX111" fmla="*/ 147637 w 1495425"/>
              <a:gd name="connsiteY111" fmla="*/ 1019175 h 1983581"/>
              <a:gd name="connsiteX112" fmla="*/ 164306 w 1495425"/>
              <a:gd name="connsiteY112" fmla="*/ 966787 h 1983581"/>
              <a:gd name="connsiteX113" fmla="*/ 226219 w 1495425"/>
              <a:gd name="connsiteY113" fmla="*/ 902493 h 1983581"/>
              <a:gd name="connsiteX114" fmla="*/ 264319 w 1495425"/>
              <a:gd name="connsiteY114" fmla="*/ 926306 h 1983581"/>
              <a:gd name="connsiteX115" fmla="*/ 311944 w 1495425"/>
              <a:gd name="connsiteY115" fmla="*/ 840581 h 1983581"/>
              <a:gd name="connsiteX116" fmla="*/ 373856 w 1495425"/>
              <a:gd name="connsiteY116" fmla="*/ 776287 h 1983581"/>
              <a:gd name="connsiteX117" fmla="*/ 338137 w 1495425"/>
              <a:gd name="connsiteY117" fmla="*/ 738187 h 1983581"/>
              <a:gd name="connsiteX118" fmla="*/ 290512 w 1495425"/>
              <a:gd name="connsiteY118" fmla="*/ 704850 h 1983581"/>
              <a:gd name="connsiteX119" fmla="*/ 266700 w 1495425"/>
              <a:gd name="connsiteY119" fmla="*/ 750093 h 1983581"/>
              <a:gd name="connsiteX120" fmla="*/ 245269 w 1495425"/>
              <a:gd name="connsiteY120" fmla="*/ 738187 h 1983581"/>
              <a:gd name="connsiteX121" fmla="*/ 250031 w 1495425"/>
              <a:gd name="connsiteY121" fmla="*/ 673893 h 1983581"/>
              <a:gd name="connsiteX122" fmla="*/ 190500 w 1495425"/>
              <a:gd name="connsiteY122" fmla="*/ 671512 h 1983581"/>
              <a:gd name="connsiteX123" fmla="*/ 164306 w 1495425"/>
              <a:gd name="connsiteY123" fmla="*/ 700087 h 1983581"/>
              <a:gd name="connsiteX124" fmla="*/ 157162 w 1495425"/>
              <a:gd name="connsiteY124" fmla="*/ 709612 h 1983581"/>
              <a:gd name="connsiteX125" fmla="*/ 152400 w 1495425"/>
              <a:gd name="connsiteY125" fmla="*/ 733425 h 1983581"/>
              <a:gd name="connsiteX126" fmla="*/ 119062 w 1495425"/>
              <a:gd name="connsiteY126" fmla="*/ 621506 h 1983581"/>
              <a:gd name="connsiteX127" fmla="*/ 100012 w 1495425"/>
              <a:gd name="connsiteY127" fmla="*/ 600075 h 1983581"/>
              <a:gd name="connsiteX128" fmla="*/ 100012 w 1495425"/>
              <a:gd name="connsiteY128" fmla="*/ 500062 h 1983581"/>
              <a:gd name="connsiteX129" fmla="*/ 64294 w 1495425"/>
              <a:gd name="connsiteY129" fmla="*/ 457200 h 1983581"/>
              <a:gd name="connsiteX130" fmla="*/ 176212 w 1495425"/>
              <a:gd name="connsiteY130" fmla="*/ 404812 h 1983581"/>
              <a:gd name="connsiteX131" fmla="*/ 254794 w 1495425"/>
              <a:gd name="connsiteY131" fmla="*/ 335756 h 1983581"/>
              <a:gd name="connsiteX132" fmla="*/ 302419 w 1495425"/>
              <a:gd name="connsiteY132" fmla="*/ 273843 h 1983581"/>
              <a:gd name="connsiteX133" fmla="*/ 290512 w 1495425"/>
              <a:gd name="connsiteY133" fmla="*/ 230981 h 1983581"/>
              <a:gd name="connsiteX134" fmla="*/ 366712 w 1495425"/>
              <a:gd name="connsiteY134" fmla="*/ 192881 h 1983581"/>
              <a:gd name="connsiteX135" fmla="*/ 309562 w 1495425"/>
              <a:gd name="connsiteY135" fmla="*/ 147637 h 1983581"/>
              <a:gd name="connsiteX136" fmla="*/ 333375 w 1495425"/>
              <a:gd name="connsiteY136" fmla="*/ 107156 h 1983581"/>
              <a:gd name="connsiteX137" fmla="*/ 392906 w 1495425"/>
              <a:gd name="connsiteY137" fmla="*/ 59531 h 1983581"/>
              <a:gd name="connsiteX138" fmla="*/ 440531 w 1495425"/>
              <a:gd name="connsiteY138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988219 w 1495425"/>
              <a:gd name="connsiteY56" fmla="*/ 1924050 h 1983581"/>
              <a:gd name="connsiteX57" fmla="*/ 1054894 w 1495425"/>
              <a:gd name="connsiteY57" fmla="*/ 1788318 h 1983581"/>
              <a:gd name="connsiteX58" fmla="*/ 1000125 w 1495425"/>
              <a:gd name="connsiteY58" fmla="*/ 1750218 h 1983581"/>
              <a:gd name="connsiteX59" fmla="*/ 973931 w 1495425"/>
              <a:gd name="connsiteY59" fmla="*/ 1695450 h 1983581"/>
              <a:gd name="connsiteX60" fmla="*/ 959644 w 1495425"/>
              <a:gd name="connsiteY60" fmla="*/ 1588293 h 1983581"/>
              <a:gd name="connsiteX61" fmla="*/ 983456 w 1495425"/>
              <a:gd name="connsiteY61" fmla="*/ 1538287 h 1983581"/>
              <a:gd name="connsiteX62" fmla="*/ 1047750 w 1495425"/>
              <a:gd name="connsiteY62" fmla="*/ 1512093 h 1983581"/>
              <a:gd name="connsiteX63" fmla="*/ 1007269 w 1495425"/>
              <a:gd name="connsiteY63" fmla="*/ 1450181 h 1983581"/>
              <a:gd name="connsiteX64" fmla="*/ 1002506 w 1495425"/>
              <a:gd name="connsiteY64" fmla="*/ 1412081 h 1983581"/>
              <a:gd name="connsiteX65" fmla="*/ 978694 w 1495425"/>
              <a:gd name="connsiteY65" fmla="*/ 1466850 h 1983581"/>
              <a:gd name="connsiteX66" fmla="*/ 962025 w 1495425"/>
              <a:gd name="connsiteY66" fmla="*/ 1497806 h 1983581"/>
              <a:gd name="connsiteX67" fmla="*/ 950119 w 1495425"/>
              <a:gd name="connsiteY67" fmla="*/ 1476375 h 1983581"/>
              <a:gd name="connsiteX68" fmla="*/ 976312 w 1495425"/>
              <a:gd name="connsiteY68" fmla="*/ 1409700 h 1983581"/>
              <a:gd name="connsiteX69" fmla="*/ 921544 w 1495425"/>
              <a:gd name="connsiteY69" fmla="*/ 1433512 h 1983581"/>
              <a:gd name="connsiteX70" fmla="*/ 907256 w 1495425"/>
              <a:gd name="connsiteY70" fmla="*/ 1469231 h 1983581"/>
              <a:gd name="connsiteX71" fmla="*/ 878681 w 1495425"/>
              <a:gd name="connsiteY71" fmla="*/ 1504950 h 1983581"/>
              <a:gd name="connsiteX72" fmla="*/ 819150 w 1495425"/>
              <a:gd name="connsiteY72" fmla="*/ 1485900 h 1983581"/>
              <a:gd name="connsiteX73" fmla="*/ 809625 w 1495425"/>
              <a:gd name="connsiteY73" fmla="*/ 1450181 h 1983581"/>
              <a:gd name="connsiteX74" fmla="*/ 892969 w 1495425"/>
              <a:gd name="connsiteY74" fmla="*/ 1457325 h 1983581"/>
              <a:gd name="connsiteX75" fmla="*/ 864394 w 1495425"/>
              <a:gd name="connsiteY75" fmla="*/ 1419225 h 1983581"/>
              <a:gd name="connsiteX76" fmla="*/ 804862 w 1495425"/>
              <a:gd name="connsiteY76" fmla="*/ 1400175 h 1983581"/>
              <a:gd name="connsiteX77" fmla="*/ 788194 w 1495425"/>
              <a:gd name="connsiteY77" fmla="*/ 1371600 h 1983581"/>
              <a:gd name="connsiteX78" fmla="*/ 759619 w 1495425"/>
              <a:gd name="connsiteY78" fmla="*/ 1373981 h 1983581"/>
              <a:gd name="connsiteX79" fmla="*/ 745331 w 1495425"/>
              <a:gd name="connsiteY79" fmla="*/ 1393031 h 1983581"/>
              <a:gd name="connsiteX80" fmla="*/ 738187 w 1495425"/>
              <a:gd name="connsiteY80" fmla="*/ 1395412 h 1983581"/>
              <a:gd name="connsiteX81" fmla="*/ 731044 w 1495425"/>
              <a:gd name="connsiteY81" fmla="*/ 1397793 h 1983581"/>
              <a:gd name="connsiteX82" fmla="*/ 645319 w 1495425"/>
              <a:gd name="connsiteY82" fmla="*/ 1378743 h 1983581"/>
              <a:gd name="connsiteX83" fmla="*/ 619125 w 1495425"/>
              <a:gd name="connsiteY83" fmla="*/ 1307306 h 1983581"/>
              <a:gd name="connsiteX84" fmla="*/ 626269 w 1495425"/>
              <a:gd name="connsiteY84" fmla="*/ 1276350 h 1983581"/>
              <a:gd name="connsiteX85" fmla="*/ 585787 w 1495425"/>
              <a:gd name="connsiteY85" fmla="*/ 1262062 h 1983581"/>
              <a:gd name="connsiteX86" fmla="*/ 571500 w 1495425"/>
              <a:gd name="connsiteY86" fmla="*/ 1323975 h 1983581"/>
              <a:gd name="connsiteX87" fmla="*/ 535781 w 1495425"/>
              <a:gd name="connsiteY87" fmla="*/ 1435893 h 1983581"/>
              <a:gd name="connsiteX88" fmla="*/ 473869 w 1495425"/>
              <a:gd name="connsiteY88" fmla="*/ 1500187 h 1983581"/>
              <a:gd name="connsiteX89" fmla="*/ 402431 w 1495425"/>
              <a:gd name="connsiteY89" fmla="*/ 1538287 h 1983581"/>
              <a:gd name="connsiteX90" fmla="*/ 328612 w 1495425"/>
              <a:gd name="connsiteY90" fmla="*/ 1557337 h 1983581"/>
              <a:gd name="connsiteX91" fmla="*/ 302419 w 1495425"/>
              <a:gd name="connsiteY91" fmla="*/ 1557337 h 1983581"/>
              <a:gd name="connsiteX92" fmla="*/ 266700 w 1495425"/>
              <a:gd name="connsiteY92" fmla="*/ 1497806 h 1983581"/>
              <a:gd name="connsiteX93" fmla="*/ 257175 w 1495425"/>
              <a:gd name="connsiteY93" fmla="*/ 1524000 h 1983581"/>
              <a:gd name="connsiteX94" fmla="*/ 252412 w 1495425"/>
              <a:gd name="connsiteY94" fmla="*/ 1595437 h 1983581"/>
              <a:gd name="connsiteX95" fmla="*/ 188119 w 1495425"/>
              <a:gd name="connsiteY95" fmla="*/ 1607343 h 1983581"/>
              <a:gd name="connsiteX96" fmla="*/ 128587 w 1495425"/>
              <a:gd name="connsiteY96" fmla="*/ 1647825 h 1983581"/>
              <a:gd name="connsiteX97" fmla="*/ 114300 w 1495425"/>
              <a:gd name="connsiteY97" fmla="*/ 1631156 h 1983581"/>
              <a:gd name="connsiteX98" fmla="*/ 88106 w 1495425"/>
              <a:gd name="connsiteY98" fmla="*/ 1597818 h 1983581"/>
              <a:gd name="connsiteX99" fmla="*/ 57150 w 1495425"/>
              <a:gd name="connsiteY99" fmla="*/ 1595437 h 1983581"/>
              <a:gd name="connsiteX100" fmla="*/ 50006 w 1495425"/>
              <a:gd name="connsiteY100" fmla="*/ 1550193 h 1983581"/>
              <a:gd name="connsiteX101" fmla="*/ 28575 w 1495425"/>
              <a:gd name="connsiteY101" fmla="*/ 1524000 h 1983581"/>
              <a:gd name="connsiteX102" fmla="*/ 97631 w 1495425"/>
              <a:gd name="connsiteY102" fmla="*/ 1502568 h 1983581"/>
              <a:gd name="connsiteX103" fmla="*/ 78581 w 1495425"/>
              <a:gd name="connsiteY103" fmla="*/ 1304925 h 1983581"/>
              <a:gd name="connsiteX104" fmla="*/ 21431 w 1495425"/>
              <a:gd name="connsiteY104" fmla="*/ 1343025 h 1983581"/>
              <a:gd name="connsiteX105" fmla="*/ 40481 w 1495425"/>
              <a:gd name="connsiteY105" fmla="*/ 1269206 h 1983581"/>
              <a:gd name="connsiteX106" fmla="*/ 0 w 1495425"/>
              <a:gd name="connsiteY106" fmla="*/ 1200150 h 1983581"/>
              <a:gd name="connsiteX107" fmla="*/ 88106 w 1495425"/>
              <a:gd name="connsiteY107" fmla="*/ 1128712 h 1983581"/>
              <a:gd name="connsiteX108" fmla="*/ 114300 w 1495425"/>
              <a:gd name="connsiteY108" fmla="*/ 1071562 h 1983581"/>
              <a:gd name="connsiteX109" fmla="*/ 97631 w 1495425"/>
              <a:gd name="connsiteY109" fmla="*/ 1028700 h 1983581"/>
              <a:gd name="connsiteX110" fmla="*/ 147637 w 1495425"/>
              <a:gd name="connsiteY110" fmla="*/ 1019175 h 1983581"/>
              <a:gd name="connsiteX111" fmla="*/ 164306 w 1495425"/>
              <a:gd name="connsiteY111" fmla="*/ 966787 h 1983581"/>
              <a:gd name="connsiteX112" fmla="*/ 226219 w 1495425"/>
              <a:gd name="connsiteY112" fmla="*/ 902493 h 1983581"/>
              <a:gd name="connsiteX113" fmla="*/ 264319 w 1495425"/>
              <a:gd name="connsiteY113" fmla="*/ 926306 h 1983581"/>
              <a:gd name="connsiteX114" fmla="*/ 311944 w 1495425"/>
              <a:gd name="connsiteY114" fmla="*/ 840581 h 1983581"/>
              <a:gd name="connsiteX115" fmla="*/ 373856 w 1495425"/>
              <a:gd name="connsiteY115" fmla="*/ 776287 h 1983581"/>
              <a:gd name="connsiteX116" fmla="*/ 338137 w 1495425"/>
              <a:gd name="connsiteY116" fmla="*/ 738187 h 1983581"/>
              <a:gd name="connsiteX117" fmla="*/ 290512 w 1495425"/>
              <a:gd name="connsiteY117" fmla="*/ 704850 h 1983581"/>
              <a:gd name="connsiteX118" fmla="*/ 266700 w 1495425"/>
              <a:gd name="connsiteY118" fmla="*/ 750093 h 1983581"/>
              <a:gd name="connsiteX119" fmla="*/ 245269 w 1495425"/>
              <a:gd name="connsiteY119" fmla="*/ 738187 h 1983581"/>
              <a:gd name="connsiteX120" fmla="*/ 250031 w 1495425"/>
              <a:gd name="connsiteY120" fmla="*/ 673893 h 1983581"/>
              <a:gd name="connsiteX121" fmla="*/ 190500 w 1495425"/>
              <a:gd name="connsiteY121" fmla="*/ 671512 h 1983581"/>
              <a:gd name="connsiteX122" fmla="*/ 164306 w 1495425"/>
              <a:gd name="connsiteY122" fmla="*/ 700087 h 1983581"/>
              <a:gd name="connsiteX123" fmla="*/ 157162 w 1495425"/>
              <a:gd name="connsiteY123" fmla="*/ 709612 h 1983581"/>
              <a:gd name="connsiteX124" fmla="*/ 152400 w 1495425"/>
              <a:gd name="connsiteY124" fmla="*/ 733425 h 1983581"/>
              <a:gd name="connsiteX125" fmla="*/ 119062 w 1495425"/>
              <a:gd name="connsiteY125" fmla="*/ 621506 h 1983581"/>
              <a:gd name="connsiteX126" fmla="*/ 100012 w 1495425"/>
              <a:gd name="connsiteY126" fmla="*/ 600075 h 1983581"/>
              <a:gd name="connsiteX127" fmla="*/ 100012 w 1495425"/>
              <a:gd name="connsiteY127" fmla="*/ 500062 h 1983581"/>
              <a:gd name="connsiteX128" fmla="*/ 64294 w 1495425"/>
              <a:gd name="connsiteY128" fmla="*/ 457200 h 1983581"/>
              <a:gd name="connsiteX129" fmla="*/ 176212 w 1495425"/>
              <a:gd name="connsiteY129" fmla="*/ 404812 h 1983581"/>
              <a:gd name="connsiteX130" fmla="*/ 254794 w 1495425"/>
              <a:gd name="connsiteY130" fmla="*/ 335756 h 1983581"/>
              <a:gd name="connsiteX131" fmla="*/ 302419 w 1495425"/>
              <a:gd name="connsiteY131" fmla="*/ 273843 h 1983581"/>
              <a:gd name="connsiteX132" fmla="*/ 290512 w 1495425"/>
              <a:gd name="connsiteY132" fmla="*/ 230981 h 1983581"/>
              <a:gd name="connsiteX133" fmla="*/ 366712 w 1495425"/>
              <a:gd name="connsiteY133" fmla="*/ 192881 h 1983581"/>
              <a:gd name="connsiteX134" fmla="*/ 309562 w 1495425"/>
              <a:gd name="connsiteY134" fmla="*/ 147637 h 1983581"/>
              <a:gd name="connsiteX135" fmla="*/ 333375 w 1495425"/>
              <a:gd name="connsiteY135" fmla="*/ 107156 h 1983581"/>
              <a:gd name="connsiteX136" fmla="*/ 392906 w 1495425"/>
              <a:gd name="connsiteY136" fmla="*/ 59531 h 1983581"/>
              <a:gd name="connsiteX137" fmla="*/ 440531 w 1495425"/>
              <a:gd name="connsiteY137" fmla="*/ 0 h 1983581"/>
              <a:gd name="connsiteX0" fmla="*/ 440531 w 1495425"/>
              <a:gd name="connsiteY0" fmla="*/ 0 h 1983581"/>
              <a:gd name="connsiteX1" fmla="*/ 519112 w 1495425"/>
              <a:gd name="connsiteY1" fmla="*/ 26193 h 1983581"/>
              <a:gd name="connsiteX2" fmla="*/ 521494 w 1495425"/>
              <a:gd name="connsiteY2" fmla="*/ 47625 h 1983581"/>
              <a:gd name="connsiteX3" fmla="*/ 521494 w 1495425"/>
              <a:gd name="connsiteY3" fmla="*/ 78581 h 1983581"/>
              <a:gd name="connsiteX4" fmla="*/ 559594 w 1495425"/>
              <a:gd name="connsiteY4" fmla="*/ 104775 h 1983581"/>
              <a:gd name="connsiteX5" fmla="*/ 600075 w 1495425"/>
              <a:gd name="connsiteY5" fmla="*/ 188118 h 1983581"/>
              <a:gd name="connsiteX6" fmla="*/ 602456 w 1495425"/>
              <a:gd name="connsiteY6" fmla="*/ 211931 h 1983581"/>
              <a:gd name="connsiteX7" fmla="*/ 607219 w 1495425"/>
              <a:gd name="connsiteY7" fmla="*/ 226218 h 1983581"/>
              <a:gd name="connsiteX8" fmla="*/ 604837 w 1495425"/>
              <a:gd name="connsiteY8" fmla="*/ 283368 h 1983581"/>
              <a:gd name="connsiteX9" fmla="*/ 681037 w 1495425"/>
              <a:gd name="connsiteY9" fmla="*/ 276225 h 1983581"/>
              <a:gd name="connsiteX10" fmla="*/ 671512 w 1495425"/>
              <a:gd name="connsiteY10" fmla="*/ 376237 h 1983581"/>
              <a:gd name="connsiteX11" fmla="*/ 759619 w 1495425"/>
              <a:gd name="connsiteY11" fmla="*/ 466725 h 1983581"/>
              <a:gd name="connsiteX12" fmla="*/ 807244 w 1495425"/>
              <a:gd name="connsiteY12" fmla="*/ 514350 h 1983581"/>
              <a:gd name="connsiteX13" fmla="*/ 957262 w 1495425"/>
              <a:gd name="connsiteY13" fmla="*/ 547687 h 1983581"/>
              <a:gd name="connsiteX14" fmla="*/ 1019175 w 1495425"/>
              <a:gd name="connsiteY14" fmla="*/ 526256 h 1983581"/>
              <a:gd name="connsiteX15" fmla="*/ 1040606 w 1495425"/>
              <a:gd name="connsiteY15" fmla="*/ 528637 h 1983581"/>
              <a:gd name="connsiteX16" fmla="*/ 1109662 w 1495425"/>
              <a:gd name="connsiteY16" fmla="*/ 557212 h 1983581"/>
              <a:gd name="connsiteX17" fmla="*/ 1107281 w 1495425"/>
              <a:gd name="connsiteY17" fmla="*/ 609600 h 1983581"/>
              <a:gd name="connsiteX18" fmla="*/ 1145381 w 1495425"/>
              <a:gd name="connsiteY18" fmla="*/ 621506 h 1983581"/>
              <a:gd name="connsiteX19" fmla="*/ 1181100 w 1495425"/>
              <a:gd name="connsiteY19" fmla="*/ 564356 h 1983581"/>
              <a:gd name="connsiteX20" fmla="*/ 1343025 w 1495425"/>
              <a:gd name="connsiteY20" fmla="*/ 626268 h 1983581"/>
              <a:gd name="connsiteX21" fmla="*/ 1343025 w 1495425"/>
              <a:gd name="connsiteY21" fmla="*/ 664368 h 1983581"/>
              <a:gd name="connsiteX22" fmla="*/ 1385887 w 1495425"/>
              <a:gd name="connsiteY22" fmla="*/ 697706 h 1983581"/>
              <a:gd name="connsiteX23" fmla="*/ 1307306 w 1495425"/>
              <a:gd name="connsiteY23" fmla="*/ 835818 h 1983581"/>
              <a:gd name="connsiteX24" fmla="*/ 1304925 w 1495425"/>
              <a:gd name="connsiteY24" fmla="*/ 969168 h 1983581"/>
              <a:gd name="connsiteX25" fmla="*/ 1381125 w 1495425"/>
              <a:gd name="connsiteY25" fmla="*/ 969168 h 1983581"/>
              <a:gd name="connsiteX26" fmla="*/ 1433512 w 1495425"/>
              <a:gd name="connsiteY26" fmla="*/ 931068 h 1983581"/>
              <a:gd name="connsiteX27" fmla="*/ 1438275 w 1495425"/>
              <a:gd name="connsiteY27" fmla="*/ 981075 h 1983581"/>
              <a:gd name="connsiteX28" fmla="*/ 1495425 w 1495425"/>
              <a:gd name="connsiteY28" fmla="*/ 1000125 h 1983581"/>
              <a:gd name="connsiteX29" fmla="*/ 1466850 w 1495425"/>
              <a:gd name="connsiteY29" fmla="*/ 1073943 h 1983581"/>
              <a:gd name="connsiteX30" fmla="*/ 1454944 w 1495425"/>
              <a:gd name="connsiteY30" fmla="*/ 1088231 h 1983581"/>
              <a:gd name="connsiteX31" fmla="*/ 1416844 w 1495425"/>
              <a:gd name="connsiteY31" fmla="*/ 1069181 h 1983581"/>
              <a:gd name="connsiteX32" fmla="*/ 1378744 w 1495425"/>
              <a:gd name="connsiteY32" fmla="*/ 1045368 h 1983581"/>
              <a:gd name="connsiteX33" fmla="*/ 1395412 w 1495425"/>
              <a:gd name="connsiteY33" fmla="*/ 1076325 h 1983581"/>
              <a:gd name="connsiteX34" fmla="*/ 1416844 w 1495425"/>
              <a:gd name="connsiteY34" fmla="*/ 1114425 h 1983581"/>
              <a:gd name="connsiteX35" fmla="*/ 1454944 w 1495425"/>
              <a:gd name="connsiteY35" fmla="*/ 1219200 h 1983581"/>
              <a:gd name="connsiteX36" fmla="*/ 1404937 w 1495425"/>
              <a:gd name="connsiteY36" fmla="*/ 1238250 h 1983581"/>
              <a:gd name="connsiteX37" fmla="*/ 1364456 w 1495425"/>
              <a:gd name="connsiteY37" fmla="*/ 1304925 h 1983581"/>
              <a:gd name="connsiteX38" fmla="*/ 1302544 w 1495425"/>
              <a:gd name="connsiteY38" fmla="*/ 1304925 h 1983581"/>
              <a:gd name="connsiteX39" fmla="*/ 1297781 w 1495425"/>
              <a:gd name="connsiteY39" fmla="*/ 1328737 h 1983581"/>
              <a:gd name="connsiteX40" fmla="*/ 1343025 w 1495425"/>
              <a:gd name="connsiteY40" fmla="*/ 1357312 h 1983581"/>
              <a:gd name="connsiteX41" fmla="*/ 1297781 w 1495425"/>
              <a:gd name="connsiteY41" fmla="*/ 1423987 h 1983581"/>
              <a:gd name="connsiteX42" fmla="*/ 1307306 w 1495425"/>
              <a:gd name="connsiteY42" fmla="*/ 1473993 h 1983581"/>
              <a:gd name="connsiteX43" fmla="*/ 1271587 w 1495425"/>
              <a:gd name="connsiteY43" fmla="*/ 1538287 h 1983581"/>
              <a:gd name="connsiteX44" fmla="*/ 1300162 w 1495425"/>
              <a:gd name="connsiteY44" fmla="*/ 1585912 h 1983581"/>
              <a:gd name="connsiteX45" fmla="*/ 1226344 w 1495425"/>
              <a:gd name="connsiteY45" fmla="*/ 1595437 h 1983581"/>
              <a:gd name="connsiteX46" fmla="*/ 1247775 w 1495425"/>
              <a:gd name="connsiteY46" fmla="*/ 1628775 h 1983581"/>
              <a:gd name="connsiteX47" fmla="*/ 1195387 w 1495425"/>
              <a:gd name="connsiteY47" fmla="*/ 1666875 h 1983581"/>
              <a:gd name="connsiteX48" fmla="*/ 1162050 w 1495425"/>
              <a:gd name="connsiteY48" fmla="*/ 1683543 h 1983581"/>
              <a:gd name="connsiteX49" fmla="*/ 1121569 w 1495425"/>
              <a:gd name="connsiteY49" fmla="*/ 1707356 h 1983581"/>
              <a:gd name="connsiteX50" fmla="*/ 1081087 w 1495425"/>
              <a:gd name="connsiteY50" fmla="*/ 1774031 h 1983581"/>
              <a:gd name="connsiteX51" fmla="*/ 1054894 w 1495425"/>
              <a:gd name="connsiteY51" fmla="*/ 1819275 h 1983581"/>
              <a:gd name="connsiteX52" fmla="*/ 1066800 w 1495425"/>
              <a:gd name="connsiteY52" fmla="*/ 1876425 h 1983581"/>
              <a:gd name="connsiteX53" fmla="*/ 1064419 w 1495425"/>
              <a:gd name="connsiteY53" fmla="*/ 1938337 h 1983581"/>
              <a:gd name="connsiteX54" fmla="*/ 1071562 w 1495425"/>
              <a:gd name="connsiteY54" fmla="*/ 1983581 h 1983581"/>
              <a:gd name="connsiteX55" fmla="*/ 1004887 w 1495425"/>
              <a:gd name="connsiteY55" fmla="*/ 1952625 h 1983581"/>
              <a:gd name="connsiteX56" fmla="*/ 1054894 w 1495425"/>
              <a:gd name="connsiteY56" fmla="*/ 1788318 h 1983581"/>
              <a:gd name="connsiteX57" fmla="*/ 1000125 w 1495425"/>
              <a:gd name="connsiteY57" fmla="*/ 1750218 h 1983581"/>
              <a:gd name="connsiteX58" fmla="*/ 973931 w 1495425"/>
              <a:gd name="connsiteY58" fmla="*/ 1695450 h 1983581"/>
              <a:gd name="connsiteX59" fmla="*/ 959644 w 1495425"/>
              <a:gd name="connsiteY59" fmla="*/ 1588293 h 1983581"/>
              <a:gd name="connsiteX60" fmla="*/ 983456 w 1495425"/>
              <a:gd name="connsiteY60" fmla="*/ 1538287 h 1983581"/>
              <a:gd name="connsiteX61" fmla="*/ 1047750 w 1495425"/>
              <a:gd name="connsiteY61" fmla="*/ 1512093 h 1983581"/>
              <a:gd name="connsiteX62" fmla="*/ 1007269 w 1495425"/>
              <a:gd name="connsiteY62" fmla="*/ 1450181 h 1983581"/>
              <a:gd name="connsiteX63" fmla="*/ 1002506 w 1495425"/>
              <a:gd name="connsiteY63" fmla="*/ 1412081 h 1983581"/>
              <a:gd name="connsiteX64" fmla="*/ 978694 w 1495425"/>
              <a:gd name="connsiteY64" fmla="*/ 1466850 h 1983581"/>
              <a:gd name="connsiteX65" fmla="*/ 962025 w 1495425"/>
              <a:gd name="connsiteY65" fmla="*/ 1497806 h 1983581"/>
              <a:gd name="connsiteX66" fmla="*/ 950119 w 1495425"/>
              <a:gd name="connsiteY66" fmla="*/ 1476375 h 1983581"/>
              <a:gd name="connsiteX67" fmla="*/ 976312 w 1495425"/>
              <a:gd name="connsiteY67" fmla="*/ 1409700 h 1983581"/>
              <a:gd name="connsiteX68" fmla="*/ 921544 w 1495425"/>
              <a:gd name="connsiteY68" fmla="*/ 1433512 h 1983581"/>
              <a:gd name="connsiteX69" fmla="*/ 907256 w 1495425"/>
              <a:gd name="connsiteY69" fmla="*/ 1469231 h 1983581"/>
              <a:gd name="connsiteX70" fmla="*/ 878681 w 1495425"/>
              <a:gd name="connsiteY70" fmla="*/ 1504950 h 1983581"/>
              <a:gd name="connsiteX71" fmla="*/ 819150 w 1495425"/>
              <a:gd name="connsiteY71" fmla="*/ 1485900 h 1983581"/>
              <a:gd name="connsiteX72" fmla="*/ 809625 w 1495425"/>
              <a:gd name="connsiteY72" fmla="*/ 1450181 h 1983581"/>
              <a:gd name="connsiteX73" fmla="*/ 892969 w 1495425"/>
              <a:gd name="connsiteY73" fmla="*/ 1457325 h 1983581"/>
              <a:gd name="connsiteX74" fmla="*/ 864394 w 1495425"/>
              <a:gd name="connsiteY74" fmla="*/ 1419225 h 1983581"/>
              <a:gd name="connsiteX75" fmla="*/ 804862 w 1495425"/>
              <a:gd name="connsiteY75" fmla="*/ 1400175 h 1983581"/>
              <a:gd name="connsiteX76" fmla="*/ 788194 w 1495425"/>
              <a:gd name="connsiteY76" fmla="*/ 1371600 h 1983581"/>
              <a:gd name="connsiteX77" fmla="*/ 759619 w 1495425"/>
              <a:gd name="connsiteY77" fmla="*/ 1373981 h 1983581"/>
              <a:gd name="connsiteX78" fmla="*/ 745331 w 1495425"/>
              <a:gd name="connsiteY78" fmla="*/ 1393031 h 1983581"/>
              <a:gd name="connsiteX79" fmla="*/ 738187 w 1495425"/>
              <a:gd name="connsiteY79" fmla="*/ 1395412 h 1983581"/>
              <a:gd name="connsiteX80" fmla="*/ 731044 w 1495425"/>
              <a:gd name="connsiteY80" fmla="*/ 1397793 h 1983581"/>
              <a:gd name="connsiteX81" fmla="*/ 645319 w 1495425"/>
              <a:gd name="connsiteY81" fmla="*/ 1378743 h 1983581"/>
              <a:gd name="connsiteX82" fmla="*/ 619125 w 1495425"/>
              <a:gd name="connsiteY82" fmla="*/ 1307306 h 1983581"/>
              <a:gd name="connsiteX83" fmla="*/ 626269 w 1495425"/>
              <a:gd name="connsiteY83" fmla="*/ 1276350 h 1983581"/>
              <a:gd name="connsiteX84" fmla="*/ 585787 w 1495425"/>
              <a:gd name="connsiteY84" fmla="*/ 1262062 h 1983581"/>
              <a:gd name="connsiteX85" fmla="*/ 571500 w 1495425"/>
              <a:gd name="connsiteY85" fmla="*/ 1323975 h 1983581"/>
              <a:gd name="connsiteX86" fmla="*/ 535781 w 1495425"/>
              <a:gd name="connsiteY86" fmla="*/ 1435893 h 1983581"/>
              <a:gd name="connsiteX87" fmla="*/ 473869 w 1495425"/>
              <a:gd name="connsiteY87" fmla="*/ 1500187 h 1983581"/>
              <a:gd name="connsiteX88" fmla="*/ 402431 w 1495425"/>
              <a:gd name="connsiteY88" fmla="*/ 1538287 h 1983581"/>
              <a:gd name="connsiteX89" fmla="*/ 328612 w 1495425"/>
              <a:gd name="connsiteY89" fmla="*/ 1557337 h 1983581"/>
              <a:gd name="connsiteX90" fmla="*/ 302419 w 1495425"/>
              <a:gd name="connsiteY90" fmla="*/ 1557337 h 1983581"/>
              <a:gd name="connsiteX91" fmla="*/ 266700 w 1495425"/>
              <a:gd name="connsiteY91" fmla="*/ 1497806 h 1983581"/>
              <a:gd name="connsiteX92" fmla="*/ 257175 w 1495425"/>
              <a:gd name="connsiteY92" fmla="*/ 1524000 h 1983581"/>
              <a:gd name="connsiteX93" fmla="*/ 252412 w 1495425"/>
              <a:gd name="connsiteY93" fmla="*/ 1595437 h 1983581"/>
              <a:gd name="connsiteX94" fmla="*/ 188119 w 1495425"/>
              <a:gd name="connsiteY94" fmla="*/ 1607343 h 1983581"/>
              <a:gd name="connsiteX95" fmla="*/ 128587 w 1495425"/>
              <a:gd name="connsiteY95" fmla="*/ 1647825 h 1983581"/>
              <a:gd name="connsiteX96" fmla="*/ 114300 w 1495425"/>
              <a:gd name="connsiteY96" fmla="*/ 1631156 h 1983581"/>
              <a:gd name="connsiteX97" fmla="*/ 88106 w 1495425"/>
              <a:gd name="connsiteY97" fmla="*/ 1597818 h 1983581"/>
              <a:gd name="connsiteX98" fmla="*/ 57150 w 1495425"/>
              <a:gd name="connsiteY98" fmla="*/ 1595437 h 1983581"/>
              <a:gd name="connsiteX99" fmla="*/ 50006 w 1495425"/>
              <a:gd name="connsiteY99" fmla="*/ 1550193 h 1983581"/>
              <a:gd name="connsiteX100" fmla="*/ 28575 w 1495425"/>
              <a:gd name="connsiteY100" fmla="*/ 1524000 h 1983581"/>
              <a:gd name="connsiteX101" fmla="*/ 97631 w 1495425"/>
              <a:gd name="connsiteY101" fmla="*/ 1502568 h 1983581"/>
              <a:gd name="connsiteX102" fmla="*/ 78581 w 1495425"/>
              <a:gd name="connsiteY102" fmla="*/ 1304925 h 1983581"/>
              <a:gd name="connsiteX103" fmla="*/ 21431 w 1495425"/>
              <a:gd name="connsiteY103" fmla="*/ 1343025 h 1983581"/>
              <a:gd name="connsiteX104" fmla="*/ 40481 w 1495425"/>
              <a:gd name="connsiteY104" fmla="*/ 1269206 h 1983581"/>
              <a:gd name="connsiteX105" fmla="*/ 0 w 1495425"/>
              <a:gd name="connsiteY105" fmla="*/ 1200150 h 1983581"/>
              <a:gd name="connsiteX106" fmla="*/ 88106 w 1495425"/>
              <a:gd name="connsiteY106" fmla="*/ 1128712 h 1983581"/>
              <a:gd name="connsiteX107" fmla="*/ 114300 w 1495425"/>
              <a:gd name="connsiteY107" fmla="*/ 1071562 h 1983581"/>
              <a:gd name="connsiteX108" fmla="*/ 97631 w 1495425"/>
              <a:gd name="connsiteY108" fmla="*/ 1028700 h 1983581"/>
              <a:gd name="connsiteX109" fmla="*/ 147637 w 1495425"/>
              <a:gd name="connsiteY109" fmla="*/ 1019175 h 1983581"/>
              <a:gd name="connsiteX110" fmla="*/ 164306 w 1495425"/>
              <a:gd name="connsiteY110" fmla="*/ 966787 h 1983581"/>
              <a:gd name="connsiteX111" fmla="*/ 226219 w 1495425"/>
              <a:gd name="connsiteY111" fmla="*/ 902493 h 1983581"/>
              <a:gd name="connsiteX112" fmla="*/ 264319 w 1495425"/>
              <a:gd name="connsiteY112" fmla="*/ 926306 h 1983581"/>
              <a:gd name="connsiteX113" fmla="*/ 311944 w 1495425"/>
              <a:gd name="connsiteY113" fmla="*/ 840581 h 1983581"/>
              <a:gd name="connsiteX114" fmla="*/ 373856 w 1495425"/>
              <a:gd name="connsiteY114" fmla="*/ 776287 h 1983581"/>
              <a:gd name="connsiteX115" fmla="*/ 338137 w 1495425"/>
              <a:gd name="connsiteY115" fmla="*/ 738187 h 1983581"/>
              <a:gd name="connsiteX116" fmla="*/ 290512 w 1495425"/>
              <a:gd name="connsiteY116" fmla="*/ 704850 h 1983581"/>
              <a:gd name="connsiteX117" fmla="*/ 266700 w 1495425"/>
              <a:gd name="connsiteY117" fmla="*/ 750093 h 1983581"/>
              <a:gd name="connsiteX118" fmla="*/ 245269 w 1495425"/>
              <a:gd name="connsiteY118" fmla="*/ 738187 h 1983581"/>
              <a:gd name="connsiteX119" fmla="*/ 250031 w 1495425"/>
              <a:gd name="connsiteY119" fmla="*/ 673893 h 1983581"/>
              <a:gd name="connsiteX120" fmla="*/ 190500 w 1495425"/>
              <a:gd name="connsiteY120" fmla="*/ 671512 h 1983581"/>
              <a:gd name="connsiteX121" fmla="*/ 164306 w 1495425"/>
              <a:gd name="connsiteY121" fmla="*/ 700087 h 1983581"/>
              <a:gd name="connsiteX122" fmla="*/ 157162 w 1495425"/>
              <a:gd name="connsiteY122" fmla="*/ 709612 h 1983581"/>
              <a:gd name="connsiteX123" fmla="*/ 152400 w 1495425"/>
              <a:gd name="connsiteY123" fmla="*/ 733425 h 1983581"/>
              <a:gd name="connsiteX124" fmla="*/ 119062 w 1495425"/>
              <a:gd name="connsiteY124" fmla="*/ 621506 h 1983581"/>
              <a:gd name="connsiteX125" fmla="*/ 100012 w 1495425"/>
              <a:gd name="connsiteY125" fmla="*/ 600075 h 1983581"/>
              <a:gd name="connsiteX126" fmla="*/ 100012 w 1495425"/>
              <a:gd name="connsiteY126" fmla="*/ 500062 h 1983581"/>
              <a:gd name="connsiteX127" fmla="*/ 64294 w 1495425"/>
              <a:gd name="connsiteY127" fmla="*/ 457200 h 1983581"/>
              <a:gd name="connsiteX128" fmla="*/ 176212 w 1495425"/>
              <a:gd name="connsiteY128" fmla="*/ 404812 h 1983581"/>
              <a:gd name="connsiteX129" fmla="*/ 254794 w 1495425"/>
              <a:gd name="connsiteY129" fmla="*/ 335756 h 1983581"/>
              <a:gd name="connsiteX130" fmla="*/ 302419 w 1495425"/>
              <a:gd name="connsiteY130" fmla="*/ 273843 h 1983581"/>
              <a:gd name="connsiteX131" fmla="*/ 290512 w 1495425"/>
              <a:gd name="connsiteY131" fmla="*/ 230981 h 1983581"/>
              <a:gd name="connsiteX132" fmla="*/ 366712 w 1495425"/>
              <a:gd name="connsiteY132" fmla="*/ 192881 h 1983581"/>
              <a:gd name="connsiteX133" fmla="*/ 309562 w 1495425"/>
              <a:gd name="connsiteY133" fmla="*/ 147637 h 1983581"/>
              <a:gd name="connsiteX134" fmla="*/ 333375 w 1495425"/>
              <a:gd name="connsiteY134" fmla="*/ 107156 h 1983581"/>
              <a:gd name="connsiteX135" fmla="*/ 392906 w 1495425"/>
              <a:gd name="connsiteY135" fmla="*/ 59531 h 1983581"/>
              <a:gd name="connsiteX136" fmla="*/ 440531 w 1495425"/>
              <a:gd name="connsiteY136" fmla="*/ 0 h 1983581"/>
              <a:gd name="connsiteX0" fmla="*/ 440531 w 1495425"/>
              <a:gd name="connsiteY0" fmla="*/ 0 h 1952625"/>
              <a:gd name="connsiteX1" fmla="*/ 519112 w 1495425"/>
              <a:gd name="connsiteY1" fmla="*/ 26193 h 1952625"/>
              <a:gd name="connsiteX2" fmla="*/ 521494 w 1495425"/>
              <a:gd name="connsiteY2" fmla="*/ 47625 h 1952625"/>
              <a:gd name="connsiteX3" fmla="*/ 521494 w 1495425"/>
              <a:gd name="connsiteY3" fmla="*/ 78581 h 1952625"/>
              <a:gd name="connsiteX4" fmla="*/ 559594 w 1495425"/>
              <a:gd name="connsiteY4" fmla="*/ 104775 h 1952625"/>
              <a:gd name="connsiteX5" fmla="*/ 600075 w 1495425"/>
              <a:gd name="connsiteY5" fmla="*/ 188118 h 1952625"/>
              <a:gd name="connsiteX6" fmla="*/ 602456 w 1495425"/>
              <a:gd name="connsiteY6" fmla="*/ 211931 h 1952625"/>
              <a:gd name="connsiteX7" fmla="*/ 607219 w 1495425"/>
              <a:gd name="connsiteY7" fmla="*/ 226218 h 1952625"/>
              <a:gd name="connsiteX8" fmla="*/ 604837 w 1495425"/>
              <a:gd name="connsiteY8" fmla="*/ 283368 h 1952625"/>
              <a:gd name="connsiteX9" fmla="*/ 681037 w 1495425"/>
              <a:gd name="connsiteY9" fmla="*/ 276225 h 1952625"/>
              <a:gd name="connsiteX10" fmla="*/ 671512 w 1495425"/>
              <a:gd name="connsiteY10" fmla="*/ 376237 h 1952625"/>
              <a:gd name="connsiteX11" fmla="*/ 759619 w 1495425"/>
              <a:gd name="connsiteY11" fmla="*/ 466725 h 1952625"/>
              <a:gd name="connsiteX12" fmla="*/ 807244 w 1495425"/>
              <a:gd name="connsiteY12" fmla="*/ 514350 h 1952625"/>
              <a:gd name="connsiteX13" fmla="*/ 957262 w 1495425"/>
              <a:gd name="connsiteY13" fmla="*/ 547687 h 1952625"/>
              <a:gd name="connsiteX14" fmla="*/ 1019175 w 1495425"/>
              <a:gd name="connsiteY14" fmla="*/ 526256 h 1952625"/>
              <a:gd name="connsiteX15" fmla="*/ 1040606 w 1495425"/>
              <a:gd name="connsiteY15" fmla="*/ 528637 h 1952625"/>
              <a:gd name="connsiteX16" fmla="*/ 1109662 w 1495425"/>
              <a:gd name="connsiteY16" fmla="*/ 557212 h 1952625"/>
              <a:gd name="connsiteX17" fmla="*/ 1107281 w 1495425"/>
              <a:gd name="connsiteY17" fmla="*/ 609600 h 1952625"/>
              <a:gd name="connsiteX18" fmla="*/ 1145381 w 1495425"/>
              <a:gd name="connsiteY18" fmla="*/ 621506 h 1952625"/>
              <a:gd name="connsiteX19" fmla="*/ 1181100 w 1495425"/>
              <a:gd name="connsiteY19" fmla="*/ 564356 h 1952625"/>
              <a:gd name="connsiteX20" fmla="*/ 1343025 w 1495425"/>
              <a:gd name="connsiteY20" fmla="*/ 626268 h 1952625"/>
              <a:gd name="connsiteX21" fmla="*/ 1343025 w 1495425"/>
              <a:gd name="connsiteY21" fmla="*/ 664368 h 1952625"/>
              <a:gd name="connsiteX22" fmla="*/ 1385887 w 1495425"/>
              <a:gd name="connsiteY22" fmla="*/ 697706 h 1952625"/>
              <a:gd name="connsiteX23" fmla="*/ 1307306 w 1495425"/>
              <a:gd name="connsiteY23" fmla="*/ 835818 h 1952625"/>
              <a:gd name="connsiteX24" fmla="*/ 1304925 w 1495425"/>
              <a:gd name="connsiteY24" fmla="*/ 969168 h 1952625"/>
              <a:gd name="connsiteX25" fmla="*/ 1381125 w 1495425"/>
              <a:gd name="connsiteY25" fmla="*/ 969168 h 1952625"/>
              <a:gd name="connsiteX26" fmla="*/ 1433512 w 1495425"/>
              <a:gd name="connsiteY26" fmla="*/ 931068 h 1952625"/>
              <a:gd name="connsiteX27" fmla="*/ 1438275 w 1495425"/>
              <a:gd name="connsiteY27" fmla="*/ 981075 h 1952625"/>
              <a:gd name="connsiteX28" fmla="*/ 1495425 w 1495425"/>
              <a:gd name="connsiteY28" fmla="*/ 1000125 h 1952625"/>
              <a:gd name="connsiteX29" fmla="*/ 1466850 w 1495425"/>
              <a:gd name="connsiteY29" fmla="*/ 1073943 h 1952625"/>
              <a:gd name="connsiteX30" fmla="*/ 1454944 w 1495425"/>
              <a:gd name="connsiteY30" fmla="*/ 1088231 h 1952625"/>
              <a:gd name="connsiteX31" fmla="*/ 1416844 w 1495425"/>
              <a:gd name="connsiteY31" fmla="*/ 1069181 h 1952625"/>
              <a:gd name="connsiteX32" fmla="*/ 1378744 w 1495425"/>
              <a:gd name="connsiteY32" fmla="*/ 1045368 h 1952625"/>
              <a:gd name="connsiteX33" fmla="*/ 1395412 w 1495425"/>
              <a:gd name="connsiteY33" fmla="*/ 1076325 h 1952625"/>
              <a:gd name="connsiteX34" fmla="*/ 1416844 w 1495425"/>
              <a:gd name="connsiteY34" fmla="*/ 1114425 h 1952625"/>
              <a:gd name="connsiteX35" fmla="*/ 1454944 w 1495425"/>
              <a:gd name="connsiteY35" fmla="*/ 1219200 h 1952625"/>
              <a:gd name="connsiteX36" fmla="*/ 1404937 w 1495425"/>
              <a:gd name="connsiteY36" fmla="*/ 1238250 h 1952625"/>
              <a:gd name="connsiteX37" fmla="*/ 1364456 w 1495425"/>
              <a:gd name="connsiteY37" fmla="*/ 1304925 h 1952625"/>
              <a:gd name="connsiteX38" fmla="*/ 1302544 w 1495425"/>
              <a:gd name="connsiteY38" fmla="*/ 1304925 h 1952625"/>
              <a:gd name="connsiteX39" fmla="*/ 1297781 w 1495425"/>
              <a:gd name="connsiteY39" fmla="*/ 1328737 h 1952625"/>
              <a:gd name="connsiteX40" fmla="*/ 1343025 w 1495425"/>
              <a:gd name="connsiteY40" fmla="*/ 1357312 h 1952625"/>
              <a:gd name="connsiteX41" fmla="*/ 1297781 w 1495425"/>
              <a:gd name="connsiteY41" fmla="*/ 1423987 h 1952625"/>
              <a:gd name="connsiteX42" fmla="*/ 1307306 w 1495425"/>
              <a:gd name="connsiteY42" fmla="*/ 1473993 h 1952625"/>
              <a:gd name="connsiteX43" fmla="*/ 1271587 w 1495425"/>
              <a:gd name="connsiteY43" fmla="*/ 1538287 h 1952625"/>
              <a:gd name="connsiteX44" fmla="*/ 1300162 w 1495425"/>
              <a:gd name="connsiteY44" fmla="*/ 1585912 h 1952625"/>
              <a:gd name="connsiteX45" fmla="*/ 1226344 w 1495425"/>
              <a:gd name="connsiteY45" fmla="*/ 1595437 h 1952625"/>
              <a:gd name="connsiteX46" fmla="*/ 1247775 w 1495425"/>
              <a:gd name="connsiteY46" fmla="*/ 1628775 h 1952625"/>
              <a:gd name="connsiteX47" fmla="*/ 1195387 w 1495425"/>
              <a:gd name="connsiteY47" fmla="*/ 1666875 h 1952625"/>
              <a:gd name="connsiteX48" fmla="*/ 1162050 w 1495425"/>
              <a:gd name="connsiteY48" fmla="*/ 1683543 h 1952625"/>
              <a:gd name="connsiteX49" fmla="*/ 1121569 w 1495425"/>
              <a:gd name="connsiteY49" fmla="*/ 1707356 h 1952625"/>
              <a:gd name="connsiteX50" fmla="*/ 1081087 w 1495425"/>
              <a:gd name="connsiteY50" fmla="*/ 1774031 h 1952625"/>
              <a:gd name="connsiteX51" fmla="*/ 1054894 w 1495425"/>
              <a:gd name="connsiteY51" fmla="*/ 1819275 h 1952625"/>
              <a:gd name="connsiteX52" fmla="*/ 1066800 w 1495425"/>
              <a:gd name="connsiteY52" fmla="*/ 1876425 h 1952625"/>
              <a:gd name="connsiteX53" fmla="*/ 1064419 w 1495425"/>
              <a:gd name="connsiteY53" fmla="*/ 1938337 h 1952625"/>
              <a:gd name="connsiteX54" fmla="*/ 1004887 w 1495425"/>
              <a:gd name="connsiteY54" fmla="*/ 1952625 h 1952625"/>
              <a:gd name="connsiteX55" fmla="*/ 1054894 w 1495425"/>
              <a:gd name="connsiteY55" fmla="*/ 1788318 h 1952625"/>
              <a:gd name="connsiteX56" fmla="*/ 1000125 w 1495425"/>
              <a:gd name="connsiteY56" fmla="*/ 1750218 h 1952625"/>
              <a:gd name="connsiteX57" fmla="*/ 973931 w 1495425"/>
              <a:gd name="connsiteY57" fmla="*/ 1695450 h 1952625"/>
              <a:gd name="connsiteX58" fmla="*/ 959644 w 1495425"/>
              <a:gd name="connsiteY58" fmla="*/ 1588293 h 1952625"/>
              <a:gd name="connsiteX59" fmla="*/ 983456 w 1495425"/>
              <a:gd name="connsiteY59" fmla="*/ 1538287 h 1952625"/>
              <a:gd name="connsiteX60" fmla="*/ 1047750 w 1495425"/>
              <a:gd name="connsiteY60" fmla="*/ 1512093 h 1952625"/>
              <a:gd name="connsiteX61" fmla="*/ 1007269 w 1495425"/>
              <a:gd name="connsiteY61" fmla="*/ 1450181 h 1952625"/>
              <a:gd name="connsiteX62" fmla="*/ 1002506 w 1495425"/>
              <a:gd name="connsiteY62" fmla="*/ 1412081 h 1952625"/>
              <a:gd name="connsiteX63" fmla="*/ 978694 w 1495425"/>
              <a:gd name="connsiteY63" fmla="*/ 1466850 h 1952625"/>
              <a:gd name="connsiteX64" fmla="*/ 962025 w 1495425"/>
              <a:gd name="connsiteY64" fmla="*/ 1497806 h 1952625"/>
              <a:gd name="connsiteX65" fmla="*/ 950119 w 1495425"/>
              <a:gd name="connsiteY65" fmla="*/ 1476375 h 1952625"/>
              <a:gd name="connsiteX66" fmla="*/ 976312 w 1495425"/>
              <a:gd name="connsiteY66" fmla="*/ 1409700 h 1952625"/>
              <a:gd name="connsiteX67" fmla="*/ 921544 w 1495425"/>
              <a:gd name="connsiteY67" fmla="*/ 1433512 h 1952625"/>
              <a:gd name="connsiteX68" fmla="*/ 907256 w 1495425"/>
              <a:gd name="connsiteY68" fmla="*/ 1469231 h 1952625"/>
              <a:gd name="connsiteX69" fmla="*/ 878681 w 1495425"/>
              <a:gd name="connsiteY69" fmla="*/ 1504950 h 1952625"/>
              <a:gd name="connsiteX70" fmla="*/ 819150 w 1495425"/>
              <a:gd name="connsiteY70" fmla="*/ 1485900 h 1952625"/>
              <a:gd name="connsiteX71" fmla="*/ 809625 w 1495425"/>
              <a:gd name="connsiteY71" fmla="*/ 1450181 h 1952625"/>
              <a:gd name="connsiteX72" fmla="*/ 892969 w 1495425"/>
              <a:gd name="connsiteY72" fmla="*/ 1457325 h 1952625"/>
              <a:gd name="connsiteX73" fmla="*/ 864394 w 1495425"/>
              <a:gd name="connsiteY73" fmla="*/ 1419225 h 1952625"/>
              <a:gd name="connsiteX74" fmla="*/ 804862 w 1495425"/>
              <a:gd name="connsiteY74" fmla="*/ 1400175 h 1952625"/>
              <a:gd name="connsiteX75" fmla="*/ 788194 w 1495425"/>
              <a:gd name="connsiteY75" fmla="*/ 1371600 h 1952625"/>
              <a:gd name="connsiteX76" fmla="*/ 759619 w 1495425"/>
              <a:gd name="connsiteY76" fmla="*/ 1373981 h 1952625"/>
              <a:gd name="connsiteX77" fmla="*/ 745331 w 1495425"/>
              <a:gd name="connsiteY77" fmla="*/ 1393031 h 1952625"/>
              <a:gd name="connsiteX78" fmla="*/ 738187 w 1495425"/>
              <a:gd name="connsiteY78" fmla="*/ 1395412 h 1952625"/>
              <a:gd name="connsiteX79" fmla="*/ 731044 w 1495425"/>
              <a:gd name="connsiteY79" fmla="*/ 1397793 h 1952625"/>
              <a:gd name="connsiteX80" fmla="*/ 645319 w 1495425"/>
              <a:gd name="connsiteY80" fmla="*/ 1378743 h 1952625"/>
              <a:gd name="connsiteX81" fmla="*/ 619125 w 1495425"/>
              <a:gd name="connsiteY81" fmla="*/ 1307306 h 1952625"/>
              <a:gd name="connsiteX82" fmla="*/ 626269 w 1495425"/>
              <a:gd name="connsiteY82" fmla="*/ 1276350 h 1952625"/>
              <a:gd name="connsiteX83" fmla="*/ 585787 w 1495425"/>
              <a:gd name="connsiteY83" fmla="*/ 1262062 h 1952625"/>
              <a:gd name="connsiteX84" fmla="*/ 571500 w 1495425"/>
              <a:gd name="connsiteY84" fmla="*/ 1323975 h 1952625"/>
              <a:gd name="connsiteX85" fmla="*/ 535781 w 1495425"/>
              <a:gd name="connsiteY85" fmla="*/ 1435893 h 1952625"/>
              <a:gd name="connsiteX86" fmla="*/ 473869 w 1495425"/>
              <a:gd name="connsiteY86" fmla="*/ 1500187 h 1952625"/>
              <a:gd name="connsiteX87" fmla="*/ 402431 w 1495425"/>
              <a:gd name="connsiteY87" fmla="*/ 1538287 h 1952625"/>
              <a:gd name="connsiteX88" fmla="*/ 328612 w 1495425"/>
              <a:gd name="connsiteY88" fmla="*/ 1557337 h 1952625"/>
              <a:gd name="connsiteX89" fmla="*/ 302419 w 1495425"/>
              <a:gd name="connsiteY89" fmla="*/ 1557337 h 1952625"/>
              <a:gd name="connsiteX90" fmla="*/ 266700 w 1495425"/>
              <a:gd name="connsiteY90" fmla="*/ 1497806 h 1952625"/>
              <a:gd name="connsiteX91" fmla="*/ 257175 w 1495425"/>
              <a:gd name="connsiteY91" fmla="*/ 1524000 h 1952625"/>
              <a:gd name="connsiteX92" fmla="*/ 252412 w 1495425"/>
              <a:gd name="connsiteY92" fmla="*/ 1595437 h 1952625"/>
              <a:gd name="connsiteX93" fmla="*/ 188119 w 1495425"/>
              <a:gd name="connsiteY93" fmla="*/ 1607343 h 1952625"/>
              <a:gd name="connsiteX94" fmla="*/ 128587 w 1495425"/>
              <a:gd name="connsiteY94" fmla="*/ 1647825 h 1952625"/>
              <a:gd name="connsiteX95" fmla="*/ 114300 w 1495425"/>
              <a:gd name="connsiteY95" fmla="*/ 1631156 h 1952625"/>
              <a:gd name="connsiteX96" fmla="*/ 88106 w 1495425"/>
              <a:gd name="connsiteY96" fmla="*/ 1597818 h 1952625"/>
              <a:gd name="connsiteX97" fmla="*/ 57150 w 1495425"/>
              <a:gd name="connsiteY97" fmla="*/ 1595437 h 1952625"/>
              <a:gd name="connsiteX98" fmla="*/ 50006 w 1495425"/>
              <a:gd name="connsiteY98" fmla="*/ 1550193 h 1952625"/>
              <a:gd name="connsiteX99" fmla="*/ 28575 w 1495425"/>
              <a:gd name="connsiteY99" fmla="*/ 1524000 h 1952625"/>
              <a:gd name="connsiteX100" fmla="*/ 97631 w 1495425"/>
              <a:gd name="connsiteY100" fmla="*/ 1502568 h 1952625"/>
              <a:gd name="connsiteX101" fmla="*/ 78581 w 1495425"/>
              <a:gd name="connsiteY101" fmla="*/ 1304925 h 1952625"/>
              <a:gd name="connsiteX102" fmla="*/ 21431 w 1495425"/>
              <a:gd name="connsiteY102" fmla="*/ 1343025 h 1952625"/>
              <a:gd name="connsiteX103" fmla="*/ 40481 w 1495425"/>
              <a:gd name="connsiteY103" fmla="*/ 1269206 h 1952625"/>
              <a:gd name="connsiteX104" fmla="*/ 0 w 1495425"/>
              <a:gd name="connsiteY104" fmla="*/ 1200150 h 1952625"/>
              <a:gd name="connsiteX105" fmla="*/ 88106 w 1495425"/>
              <a:gd name="connsiteY105" fmla="*/ 1128712 h 1952625"/>
              <a:gd name="connsiteX106" fmla="*/ 114300 w 1495425"/>
              <a:gd name="connsiteY106" fmla="*/ 1071562 h 1952625"/>
              <a:gd name="connsiteX107" fmla="*/ 97631 w 1495425"/>
              <a:gd name="connsiteY107" fmla="*/ 1028700 h 1952625"/>
              <a:gd name="connsiteX108" fmla="*/ 147637 w 1495425"/>
              <a:gd name="connsiteY108" fmla="*/ 1019175 h 1952625"/>
              <a:gd name="connsiteX109" fmla="*/ 164306 w 1495425"/>
              <a:gd name="connsiteY109" fmla="*/ 966787 h 1952625"/>
              <a:gd name="connsiteX110" fmla="*/ 226219 w 1495425"/>
              <a:gd name="connsiteY110" fmla="*/ 902493 h 1952625"/>
              <a:gd name="connsiteX111" fmla="*/ 264319 w 1495425"/>
              <a:gd name="connsiteY111" fmla="*/ 926306 h 1952625"/>
              <a:gd name="connsiteX112" fmla="*/ 311944 w 1495425"/>
              <a:gd name="connsiteY112" fmla="*/ 840581 h 1952625"/>
              <a:gd name="connsiteX113" fmla="*/ 373856 w 1495425"/>
              <a:gd name="connsiteY113" fmla="*/ 776287 h 1952625"/>
              <a:gd name="connsiteX114" fmla="*/ 338137 w 1495425"/>
              <a:gd name="connsiteY114" fmla="*/ 738187 h 1952625"/>
              <a:gd name="connsiteX115" fmla="*/ 290512 w 1495425"/>
              <a:gd name="connsiteY115" fmla="*/ 704850 h 1952625"/>
              <a:gd name="connsiteX116" fmla="*/ 266700 w 1495425"/>
              <a:gd name="connsiteY116" fmla="*/ 750093 h 1952625"/>
              <a:gd name="connsiteX117" fmla="*/ 245269 w 1495425"/>
              <a:gd name="connsiteY117" fmla="*/ 738187 h 1952625"/>
              <a:gd name="connsiteX118" fmla="*/ 250031 w 1495425"/>
              <a:gd name="connsiteY118" fmla="*/ 673893 h 1952625"/>
              <a:gd name="connsiteX119" fmla="*/ 190500 w 1495425"/>
              <a:gd name="connsiteY119" fmla="*/ 671512 h 1952625"/>
              <a:gd name="connsiteX120" fmla="*/ 164306 w 1495425"/>
              <a:gd name="connsiteY120" fmla="*/ 700087 h 1952625"/>
              <a:gd name="connsiteX121" fmla="*/ 157162 w 1495425"/>
              <a:gd name="connsiteY121" fmla="*/ 709612 h 1952625"/>
              <a:gd name="connsiteX122" fmla="*/ 152400 w 1495425"/>
              <a:gd name="connsiteY122" fmla="*/ 733425 h 1952625"/>
              <a:gd name="connsiteX123" fmla="*/ 119062 w 1495425"/>
              <a:gd name="connsiteY123" fmla="*/ 621506 h 1952625"/>
              <a:gd name="connsiteX124" fmla="*/ 100012 w 1495425"/>
              <a:gd name="connsiteY124" fmla="*/ 600075 h 1952625"/>
              <a:gd name="connsiteX125" fmla="*/ 100012 w 1495425"/>
              <a:gd name="connsiteY125" fmla="*/ 500062 h 1952625"/>
              <a:gd name="connsiteX126" fmla="*/ 64294 w 1495425"/>
              <a:gd name="connsiteY126" fmla="*/ 457200 h 1952625"/>
              <a:gd name="connsiteX127" fmla="*/ 176212 w 1495425"/>
              <a:gd name="connsiteY127" fmla="*/ 404812 h 1952625"/>
              <a:gd name="connsiteX128" fmla="*/ 254794 w 1495425"/>
              <a:gd name="connsiteY128" fmla="*/ 335756 h 1952625"/>
              <a:gd name="connsiteX129" fmla="*/ 302419 w 1495425"/>
              <a:gd name="connsiteY129" fmla="*/ 273843 h 1952625"/>
              <a:gd name="connsiteX130" fmla="*/ 290512 w 1495425"/>
              <a:gd name="connsiteY130" fmla="*/ 230981 h 1952625"/>
              <a:gd name="connsiteX131" fmla="*/ 366712 w 1495425"/>
              <a:gd name="connsiteY131" fmla="*/ 192881 h 1952625"/>
              <a:gd name="connsiteX132" fmla="*/ 309562 w 1495425"/>
              <a:gd name="connsiteY132" fmla="*/ 147637 h 1952625"/>
              <a:gd name="connsiteX133" fmla="*/ 333375 w 1495425"/>
              <a:gd name="connsiteY133" fmla="*/ 107156 h 1952625"/>
              <a:gd name="connsiteX134" fmla="*/ 392906 w 1495425"/>
              <a:gd name="connsiteY134" fmla="*/ 59531 h 1952625"/>
              <a:gd name="connsiteX135" fmla="*/ 440531 w 1495425"/>
              <a:gd name="connsiteY135" fmla="*/ 0 h 1952625"/>
              <a:gd name="connsiteX0" fmla="*/ 440531 w 1495425"/>
              <a:gd name="connsiteY0" fmla="*/ 0 h 1938337"/>
              <a:gd name="connsiteX1" fmla="*/ 519112 w 1495425"/>
              <a:gd name="connsiteY1" fmla="*/ 26193 h 1938337"/>
              <a:gd name="connsiteX2" fmla="*/ 521494 w 1495425"/>
              <a:gd name="connsiteY2" fmla="*/ 47625 h 1938337"/>
              <a:gd name="connsiteX3" fmla="*/ 521494 w 1495425"/>
              <a:gd name="connsiteY3" fmla="*/ 78581 h 1938337"/>
              <a:gd name="connsiteX4" fmla="*/ 559594 w 1495425"/>
              <a:gd name="connsiteY4" fmla="*/ 104775 h 1938337"/>
              <a:gd name="connsiteX5" fmla="*/ 600075 w 1495425"/>
              <a:gd name="connsiteY5" fmla="*/ 188118 h 1938337"/>
              <a:gd name="connsiteX6" fmla="*/ 602456 w 1495425"/>
              <a:gd name="connsiteY6" fmla="*/ 211931 h 1938337"/>
              <a:gd name="connsiteX7" fmla="*/ 607219 w 1495425"/>
              <a:gd name="connsiteY7" fmla="*/ 226218 h 1938337"/>
              <a:gd name="connsiteX8" fmla="*/ 604837 w 1495425"/>
              <a:gd name="connsiteY8" fmla="*/ 283368 h 1938337"/>
              <a:gd name="connsiteX9" fmla="*/ 681037 w 1495425"/>
              <a:gd name="connsiteY9" fmla="*/ 276225 h 1938337"/>
              <a:gd name="connsiteX10" fmla="*/ 671512 w 1495425"/>
              <a:gd name="connsiteY10" fmla="*/ 376237 h 1938337"/>
              <a:gd name="connsiteX11" fmla="*/ 759619 w 1495425"/>
              <a:gd name="connsiteY11" fmla="*/ 466725 h 1938337"/>
              <a:gd name="connsiteX12" fmla="*/ 807244 w 1495425"/>
              <a:gd name="connsiteY12" fmla="*/ 514350 h 1938337"/>
              <a:gd name="connsiteX13" fmla="*/ 957262 w 1495425"/>
              <a:gd name="connsiteY13" fmla="*/ 547687 h 1938337"/>
              <a:gd name="connsiteX14" fmla="*/ 1019175 w 1495425"/>
              <a:gd name="connsiteY14" fmla="*/ 526256 h 1938337"/>
              <a:gd name="connsiteX15" fmla="*/ 1040606 w 1495425"/>
              <a:gd name="connsiteY15" fmla="*/ 528637 h 1938337"/>
              <a:gd name="connsiteX16" fmla="*/ 1109662 w 1495425"/>
              <a:gd name="connsiteY16" fmla="*/ 557212 h 1938337"/>
              <a:gd name="connsiteX17" fmla="*/ 1107281 w 1495425"/>
              <a:gd name="connsiteY17" fmla="*/ 609600 h 1938337"/>
              <a:gd name="connsiteX18" fmla="*/ 1145381 w 1495425"/>
              <a:gd name="connsiteY18" fmla="*/ 621506 h 1938337"/>
              <a:gd name="connsiteX19" fmla="*/ 1181100 w 1495425"/>
              <a:gd name="connsiteY19" fmla="*/ 564356 h 1938337"/>
              <a:gd name="connsiteX20" fmla="*/ 1343025 w 1495425"/>
              <a:gd name="connsiteY20" fmla="*/ 626268 h 1938337"/>
              <a:gd name="connsiteX21" fmla="*/ 1343025 w 1495425"/>
              <a:gd name="connsiteY21" fmla="*/ 664368 h 1938337"/>
              <a:gd name="connsiteX22" fmla="*/ 1385887 w 1495425"/>
              <a:gd name="connsiteY22" fmla="*/ 697706 h 1938337"/>
              <a:gd name="connsiteX23" fmla="*/ 1307306 w 1495425"/>
              <a:gd name="connsiteY23" fmla="*/ 835818 h 1938337"/>
              <a:gd name="connsiteX24" fmla="*/ 1304925 w 1495425"/>
              <a:gd name="connsiteY24" fmla="*/ 969168 h 1938337"/>
              <a:gd name="connsiteX25" fmla="*/ 1381125 w 1495425"/>
              <a:gd name="connsiteY25" fmla="*/ 969168 h 1938337"/>
              <a:gd name="connsiteX26" fmla="*/ 1433512 w 1495425"/>
              <a:gd name="connsiteY26" fmla="*/ 931068 h 1938337"/>
              <a:gd name="connsiteX27" fmla="*/ 1438275 w 1495425"/>
              <a:gd name="connsiteY27" fmla="*/ 981075 h 1938337"/>
              <a:gd name="connsiteX28" fmla="*/ 1495425 w 1495425"/>
              <a:gd name="connsiteY28" fmla="*/ 1000125 h 1938337"/>
              <a:gd name="connsiteX29" fmla="*/ 1466850 w 1495425"/>
              <a:gd name="connsiteY29" fmla="*/ 1073943 h 1938337"/>
              <a:gd name="connsiteX30" fmla="*/ 1454944 w 1495425"/>
              <a:gd name="connsiteY30" fmla="*/ 1088231 h 1938337"/>
              <a:gd name="connsiteX31" fmla="*/ 1416844 w 1495425"/>
              <a:gd name="connsiteY31" fmla="*/ 1069181 h 1938337"/>
              <a:gd name="connsiteX32" fmla="*/ 1378744 w 1495425"/>
              <a:gd name="connsiteY32" fmla="*/ 1045368 h 1938337"/>
              <a:gd name="connsiteX33" fmla="*/ 1395412 w 1495425"/>
              <a:gd name="connsiteY33" fmla="*/ 1076325 h 1938337"/>
              <a:gd name="connsiteX34" fmla="*/ 1416844 w 1495425"/>
              <a:gd name="connsiteY34" fmla="*/ 1114425 h 1938337"/>
              <a:gd name="connsiteX35" fmla="*/ 1454944 w 1495425"/>
              <a:gd name="connsiteY35" fmla="*/ 1219200 h 1938337"/>
              <a:gd name="connsiteX36" fmla="*/ 1404937 w 1495425"/>
              <a:gd name="connsiteY36" fmla="*/ 1238250 h 1938337"/>
              <a:gd name="connsiteX37" fmla="*/ 1364456 w 1495425"/>
              <a:gd name="connsiteY37" fmla="*/ 1304925 h 1938337"/>
              <a:gd name="connsiteX38" fmla="*/ 1302544 w 1495425"/>
              <a:gd name="connsiteY38" fmla="*/ 1304925 h 1938337"/>
              <a:gd name="connsiteX39" fmla="*/ 1297781 w 1495425"/>
              <a:gd name="connsiteY39" fmla="*/ 1328737 h 1938337"/>
              <a:gd name="connsiteX40" fmla="*/ 1343025 w 1495425"/>
              <a:gd name="connsiteY40" fmla="*/ 1357312 h 1938337"/>
              <a:gd name="connsiteX41" fmla="*/ 1297781 w 1495425"/>
              <a:gd name="connsiteY41" fmla="*/ 1423987 h 1938337"/>
              <a:gd name="connsiteX42" fmla="*/ 1307306 w 1495425"/>
              <a:gd name="connsiteY42" fmla="*/ 1473993 h 1938337"/>
              <a:gd name="connsiteX43" fmla="*/ 1271587 w 1495425"/>
              <a:gd name="connsiteY43" fmla="*/ 1538287 h 1938337"/>
              <a:gd name="connsiteX44" fmla="*/ 1300162 w 1495425"/>
              <a:gd name="connsiteY44" fmla="*/ 1585912 h 1938337"/>
              <a:gd name="connsiteX45" fmla="*/ 1226344 w 1495425"/>
              <a:gd name="connsiteY45" fmla="*/ 1595437 h 1938337"/>
              <a:gd name="connsiteX46" fmla="*/ 1247775 w 1495425"/>
              <a:gd name="connsiteY46" fmla="*/ 1628775 h 1938337"/>
              <a:gd name="connsiteX47" fmla="*/ 1195387 w 1495425"/>
              <a:gd name="connsiteY47" fmla="*/ 1666875 h 1938337"/>
              <a:gd name="connsiteX48" fmla="*/ 1162050 w 1495425"/>
              <a:gd name="connsiteY48" fmla="*/ 1683543 h 1938337"/>
              <a:gd name="connsiteX49" fmla="*/ 1121569 w 1495425"/>
              <a:gd name="connsiteY49" fmla="*/ 1707356 h 1938337"/>
              <a:gd name="connsiteX50" fmla="*/ 1081087 w 1495425"/>
              <a:gd name="connsiteY50" fmla="*/ 1774031 h 1938337"/>
              <a:gd name="connsiteX51" fmla="*/ 1054894 w 1495425"/>
              <a:gd name="connsiteY51" fmla="*/ 1819275 h 1938337"/>
              <a:gd name="connsiteX52" fmla="*/ 1066800 w 1495425"/>
              <a:gd name="connsiteY52" fmla="*/ 1876425 h 1938337"/>
              <a:gd name="connsiteX53" fmla="*/ 1064419 w 1495425"/>
              <a:gd name="connsiteY53" fmla="*/ 1938337 h 1938337"/>
              <a:gd name="connsiteX54" fmla="*/ 1054894 w 1495425"/>
              <a:gd name="connsiteY54" fmla="*/ 1788318 h 1938337"/>
              <a:gd name="connsiteX55" fmla="*/ 1000125 w 1495425"/>
              <a:gd name="connsiteY55" fmla="*/ 1750218 h 1938337"/>
              <a:gd name="connsiteX56" fmla="*/ 973931 w 1495425"/>
              <a:gd name="connsiteY56" fmla="*/ 1695450 h 1938337"/>
              <a:gd name="connsiteX57" fmla="*/ 959644 w 1495425"/>
              <a:gd name="connsiteY57" fmla="*/ 1588293 h 1938337"/>
              <a:gd name="connsiteX58" fmla="*/ 983456 w 1495425"/>
              <a:gd name="connsiteY58" fmla="*/ 1538287 h 1938337"/>
              <a:gd name="connsiteX59" fmla="*/ 1047750 w 1495425"/>
              <a:gd name="connsiteY59" fmla="*/ 1512093 h 1938337"/>
              <a:gd name="connsiteX60" fmla="*/ 1007269 w 1495425"/>
              <a:gd name="connsiteY60" fmla="*/ 1450181 h 1938337"/>
              <a:gd name="connsiteX61" fmla="*/ 1002506 w 1495425"/>
              <a:gd name="connsiteY61" fmla="*/ 1412081 h 1938337"/>
              <a:gd name="connsiteX62" fmla="*/ 978694 w 1495425"/>
              <a:gd name="connsiteY62" fmla="*/ 1466850 h 1938337"/>
              <a:gd name="connsiteX63" fmla="*/ 962025 w 1495425"/>
              <a:gd name="connsiteY63" fmla="*/ 1497806 h 1938337"/>
              <a:gd name="connsiteX64" fmla="*/ 950119 w 1495425"/>
              <a:gd name="connsiteY64" fmla="*/ 1476375 h 1938337"/>
              <a:gd name="connsiteX65" fmla="*/ 976312 w 1495425"/>
              <a:gd name="connsiteY65" fmla="*/ 1409700 h 1938337"/>
              <a:gd name="connsiteX66" fmla="*/ 921544 w 1495425"/>
              <a:gd name="connsiteY66" fmla="*/ 1433512 h 1938337"/>
              <a:gd name="connsiteX67" fmla="*/ 907256 w 1495425"/>
              <a:gd name="connsiteY67" fmla="*/ 1469231 h 1938337"/>
              <a:gd name="connsiteX68" fmla="*/ 878681 w 1495425"/>
              <a:gd name="connsiteY68" fmla="*/ 1504950 h 1938337"/>
              <a:gd name="connsiteX69" fmla="*/ 819150 w 1495425"/>
              <a:gd name="connsiteY69" fmla="*/ 1485900 h 1938337"/>
              <a:gd name="connsiteX70" fmla="*/ 809625 w 1495425"/>
              <a:gd name="connsiteY70" fmla="*/ 1450181 h 1938337"/>
              <a:gd name="connsiteX71" fmla="*/ 892969 w 1495425"/>
              <a:gd name="connsiteY71" fmla="*/ 1457325 h 1938337"/>
              <a:gd name="connsiteX72" fmla="*/ 864394 w 1495425"/>
              <a:gd name="connsiteY72" fmla="*/ 1419225 h 1938337"/>
              <a:gd name="connsiteX73" fmla="*/ 804862 w 1495425"/>
              <a:gd name="connsiteY73" fmla="*/ 1400175 h 1938337"/>
              <a:gd name="connsiteX74" fmla="*/ 788194 w 1495425"/>
              <a:gd name="connsiteY74" fmla="*/ 1371600 h 1938337"/>
              <a:gd name="connsiteX75" fmla="*/ 759619 w 1495425"/>
              <a:gd name="connsiteY75" fmla="*/ 1373981 h 1938337"/>
              <a:gd name="connsiteX76" fmla="*/ 745331 w 1495425"/>
              <a:gd name="connsiteY76" fmla="*/ 1393031 h 1938337"/>
              <a:gd name="connsiteX77" fmla="*/ 738187 w 1495425"/>
              <a:gd name="connsiteY77" fmla="*/ 1395412 h 1938337"/>
              <a:gd name="connsiteX78" fmla="*/ 731044 w 1495425"/>
              <a:gd name="connsiteY78" fmla="*/ 1397793 h 1938337"/>
              <a:gd name="connsiteX79" fmla="*/ 645319 w 1495425"/>
              <a:gd name="connsiteY79" fmla="*/ 1378743 h 1938337"/>
              <a:gd name="connsiteX80" fmla="*/ 619125 w 1495425"/>
              <a:gd name="connsiteY80" fmla="*/ 1307306 h 1938337"/>
              <a:gd name="connsiteX81" fmla="*/ 626269 w 1495425"/>
              <a:gd name="connsiteY81" fmla="*/ 1276350 h 1938337"/>
              <a:gd name="connsiteX82" fmla="*/ 585787 w 1495425"/>
              <a:gd name="connsiteY82" fmla="*/ 1262062 h 1938337"/>
              <a:gd name="connsiteX83" fmla="*/ 571500 w 1495425"/>
              <a:gd name="connsiteY83" fmla="*/ 1323975 h 1938337"/>
              <a:gd name="connsiteX84" fmla="*/ 535781 w 1495425"/>
              <a:gd name="connsiteY84" fmla="*/ 1435893 h 1938337"/>
              <a:gd name="connsiteX85" fmla="*/ 473869 w 1495425"/>
              <a:gd name="connsiteY85" fmla="*/ 1500187 h 1938337"/>
              <a:gd name="connsiteX86" fmla="*/ 402431 w 1495425"/>
              <a:gd name="connsiteY86" fmla="*/ 1538287 h 1938337"/>
              <a:gd name="connsiteX87" fmla="*/ 328612 w 1495425"/>
              <a:gd name="connsiteY87" fmla="*/ 1557337 h 1938337"/>
              <a:gd name="connsiteX88" fmla="*/ 302419 w 1495425"/>
              <a:gd name="connsiteY88" fmla="*/ 1557337 h 1938337"/>
              <a:gd name="connsiteX89" fmla="*/ 266700 w 1495425"/>
              <a:gd name="connsiteY89" fmla="*/ 1497806 h 1938337"/>
              <a:gd name="connsiteX90" fmla="*/ 257175 w 1495425"/>
              <a:gd name="connsiteY90" fmla="*/ 1524000 h 1938337"/>
              <a:gd name="connsiteX91" fmla="*/ 252412 w 1495425"/>
              <a:gd name="connsiteY91" fmla="*/ 1595437 h 1938337"/>
              <a:gd name="connsiteX92" fmla="*/ 188119 w 1495425"/>
              <a:gd name="connsiteY92" fmla="*/ 1607343 h 1938337"/>
              <a:gd name="connsiteX93" fmla="*/ 128587 w 1495425"/>
              <a:gd name="connsiteY93" fmla="*/ 1647825 h 1938337"/>
              <a:gd name="connsiteX94" fmla="*/ 114300 w 1495425"/>
              <a:gd name="connsiteY94" fmla="*/ 1631156 h 1938337"/>
              <a:gd name="connsiteX95" fmla="*/ 88106 w 1495425"/>
              <a:gd name="connsiteY95" fmla="*/ 1597818 h 1938337"/>
              <a:gd name="connsiteX96" fmla="*/ 57150 w 1495425"/>
              <a:gd name="connsiteY96" fmla="*/ 1595437 h 1938337"/>
              <a:gd name="connsiteX97" fmla="*/ 50006 w 1495425"/>
              <a:gd name="connsiteY97" fmla="*/ 1550193 h 1938337"/>
              <a:gd name="connsiteX98" fmla="*/ 28575 w 1495425"/>
              <a:gd name="connsiteY98" fmla="*/ 1524000 h 1938337"/>
              <a:gd name="connsiteX99" fmla="*/ 97631 w 1495425"/>
              <a:gd name="connsiteY99" fmla="*/ 1502568 h 1938337"/>
              <a:gd name="connsiteX100" fmla="*/ 78581 w 1495425"/>
              <a:gd name="connsiteY100" fmla="*/ 1304925 h 1938337"/>
              <a:gd name="connsiteX101" fmla="*/ 21431 w 1495425"/>
              <a:gd name="connsiteY101" fmla="*/ 1343025 h 1938337"/>
              <a:gd name="connsiteX102" fmla="*/ 40481 w 1495425"/>
              <a:gd name="connsiteY102" fmla="*/ 1269206 h 1938337"/>
              <a:gd name="connsiteX103" fmla="*/ 0 w 1495425"/>
              <a:gd name="connsiteY103" fmla="*/ 1200150 h 1938337"/>
              <a:gd name="connsiteX104" fmla="*/ 88106 w 1495425"/>
              <a:gd name="connsiteY104" fmla="*/ 1128712 h 1938337"/>
              <a:gd name="connsiteX105" fmla="*/ 114300 w 1495425"/>
              <a:gd name="connsiteY105" fmla="*/ 1071562 h 1938337"/>
              <a:gd name="connsiteX106" fmla="*/ 97631 w 1495425"/>
              <a:gd name="connsiteY106" fmla="*/ 1028700 h 1938337"/>
              <a:gd name="connsiteX107" fmla="*/ 147637 w 1495425"/>
              <a:gd name="connsiteY107" fmla="*/ 1019175 h 1938337"/>
              <a:gd name="connsiteX108" fmla="*/ 164306 w 1495425"/>
              <a:gd name="connsiteY108" fmla="*/ 966787 h 1938337"/>
              <a:gd name="connsiteX109" fmla="*/ 226219 w 1495425"/>
              <a:gd name="connsiteY109" fmla="*/ 902493 h 1938337"/>
              <a:gd name="connsiteX110" fmla="*/ 264319 w 1495425"/>
              <a:gd name="connsiteY110" fmla="*/ 926306 h 1938337"/>
              <a:gd name="connsiteX111" fmla="*/ 311944 w 1495425"/>
              <a:gd name="connsiteY111" fmla="*/ 840581 h 1938337"/>
              <a:gd name="connsiteX112" fmla="*/ 373856 w 1495425"/>
              <a:gd name="connsiteY112" fmla="*/ 776287 h 1938337"/>
              <a:gd name="connsiteX113" fmla="*/ 338137 w 1495425"/>
              <a:gd name="connsiteY113" fmla="*/ 738187 h 1938337"/>
              <a:gd name="connsiteX114" fmla="*/ 290512 w 1495425"/>
              <a:gd name="connsiteY114" fmla="*/ 704850 h 1938337"/>
              <a:gd name="connsiteX115" fmla="*/ 266700 w 1495425"/>
              <a:gd name="connsiteY115" fmla="*/ 750093 h 1938337"/>
              <a:gd name="connsiteX116" fmla="*/ 245269 w 1495425"/>
              <a:gd name="connsiteY116" fmla="*/ 738187 h 1938337"/>
              <a:gd name="connsiteX117" fmla="*/ 250031 w 1495425"/>
              <a:gd name="connsiteY117" fmla="*/ 673893 h 1938337"/>
              <a:gd name="connsiteX118" fmla="*/ 190500 w 1495425"/>
              <a:gd name="connsiteY118" fmla="*/ 671512 h 1938337"/>
              <a:gd name="connsiteX119" fmla="*/ 164306 w 1495425"/>
              <a:gd name="connsiteY119" fmla="*/ 700087 h 1938337"/>
              <a:gd name="connsiteX120" fmla="*/ 157162 w 1495425"/>
              <a:gd name="connsiteY120" fmla="*/ 709612 h 1938337"/>
              <a:gd name="connsiteX121" fmla="*/ 152400 w 1495425"/>
              <a:gd name="connsiteY121" fmla="*/ 733425 h 1938337"/>
              <a:gd name="connsiteX122" fmla="*/ 119062 w 1495425"/>
              <a:gd name="connsiteY122" fmla="*/ 621506 h 1938337"/>
              <a:gd name="connsiteX123" fmla="*/ 100012 w 1495425"/>
              <a:gd name="connsiteY123" fmla="*/ 600075 h 1938337"/>
              <a:gd name="connsiteX124" fmla="*/ 100012 w 1495425"/>
              <a:gd name="connsiteY124" fmla="*/ 500062 h 1938337"/>
              <a:gd name="connsiteX125" fmla="*/ 64294 w 1495425"/>
              <a:gd name="connsiteY125" fmla="*/ 457200 h 1938337"/>
              <a:gd name="connsiteX126" fmla="*/ 176212 w 1495425"/>
              <a:gd name="connsiteY126" fmla="*/ 404812 h 1938337"/>
              <a:gd name="connsiteX127" fmla="*/ 254794 w 1495425"/>
              <a:gd name="connsiteY127" fmla="*/ 335756 h 1938337"/>
              <a:gd name="connsiteX128" fmla="*/ 302419 w 1495425"/>
              <a:gd name="connsiteY128" fmla="*/ 273843 h 1938337"/>
              <a:gd name="connsiteX129" fmla="*/ 290512 w 1495425"/>
              <a:gd name="connsiteY129" fmla="*/ 230981 h 1938337"/>
              <a:gd name="connsiteX130" fmla="*/ 366712 w 1495425"/>
              <a:gd name="connsiteY130" fmla="*/ 192881 h 1938337"/>
              <a:gd name="connsiteX131" fmla="*/ 309562 w 1495425"/>
              <a:gd name="connsiteY131" fmla="*/ 147637 h 1938337"/>
              <a:gd name="connsiteX132" fmla="*/ 333375 w 1495425"/>
              <a:gd name="connsiteY132" fmla="*/ 107156 h 1938337"/>
              <a:gd name="connsiteX133" fmla="*/ 392906 w 1495425"/>
              <a:gd name="connsiteY133" fmla="*/ 59531 h 1938337"/>
              <a:gd name="connsiteX134" fmla="*/ 440531 w 1495425"/>
              <a:gd name="connsiteY134" fmla="*/ 0 h 1938337"/>
              <a:gd name="connsiteX0" fmla="*/ 440531 w 1495425"/>
              <a:gd name="connsiteY0" fmla="*/ 0 h 1876425"/>
              <a:gd name="connsiteX1" fmla="*/ 519112 w 1495425"/>
              <a:gd name="connsiteY1" fmla="*/ 26193 h 1876425"/>
              <a:gd name="connsiteX2" fmla="*/ 521494 w 1495425"/>
              <a:gd name="connsiteY2" fmla="*/ 47625 h 1876425"/>
              <a:gd name="connsiteX3" fmla="*/ 521494 w 1495425"/>
              <a:gd name="connsiteY3" fmla="*/ 78581 h 1876425"/>
              <a:gd name="connsiteX4" fmla="*/ 559594 w 1495425"/>
              <a:gd name="connsiteY4" fmla="*/ 104775 h 1876425"/>
              <a:gd name="connsiteX5" fmla="*/ 600075 w 1495425"/>
              <a:gd name="connsiteY5" fmla="*/ 188118 h 1876425"/>
              <a:gd name="connsiteX6" fmla="*/ 602456 w 1495425"/>
              <a:gd name="connsiteY6" fmla="*/ 211931 h 1876425"/>
              <a:gd name="connsiteX7" fmla="*/ 607219 w 1495425"/>
              <a:gd name="connsiteY7" fmla="*/ 226218 h 1876425"/>
              <a:gd name="connsiteX8" fmla="*/ 604837 w 1495425"/>
              <a:gd name="connsiteY8" fmla="*/ 283368 h 1876425"/>
              <a:gd name="connsiteX9" fmla="*/ 681037 w 1495425"/>
              <a:gd name="connsiteY9" fmla="*/ 276225 h 1876425"/>
              <a:gd name="connsiteX10" fmla="*/ 671512 w 1495425"/>
              <a:gd name="connsiteY10" fmla="*/ 376237 h 1876425"/>
              <a:gd name="connsiteX11" fmla="*/ 759619 w 1495425"/>
              <a:gd name="connsiteY11" fmla="*/ 466725 h 1876425"/>
              <a:gd name="connsiteX12" fmla="*/ 807244 w 1495425"/>
              <a:gd name="connsiteY12" fmla="*/ 514350 h 1876425"/>
              <a:gd name="connsiteX13" fmla="*/ 957262 w 1495425"/>
              <a:gd name="connsiteY13" fmla="*/ 547687 h 1876425"/>
              <a:gd name="connsiteX14" fmla="*/ 1019175 w 1495425"/>
              <a:gd name="connsiteY14" fmla="*/ 526256 h 1876425"/>
              <a:gd name="connsiteX15" fmla="*/ 1040606 w 1495425"/>
              <a:gd name="connsiteY15" fmla="*/ 528637 h 1876425"/>
              <a:gd name="connsiteX16" fmla="*/ 1109662 w 1495425"/>
              <a:gd name="connsiteY16" fmla="*/ 557212 h 1876425"/>
              <a:gd name="connsiteX17" fmla="*/ 1107281 w 1495425"/>
              <a:gd name="connsiteY17" fmla="*/ 609600 h 1876425"/>
              <a:gd name="connsiteX18" fmla="*/ 1145381 w 1495425"/>
              <a:gd name="connsiteY18" fmla="*/ 621506 h 1876425"/>
              <a:gd name="connsiteX19" fmla="*/ 1181100 w 1495425"/>
              <a:gd name="connsiteY19" fmla="*/ 564356 h 1876425"/>
              <a:gd name="connsiteX20" fmla="*/ 1343025 w 1495425"/>
              <a:gd name="connsiteY20" fmla="*/ 626268 h 1876425"/>
              <a:gd name="connsiteX21" fmla="*/ 1343025 w 1495425"/>
              <a:gd name="connsiteY21" fmla="*/ 664368 h 1876425"/>
              <a:gd name="connsiteX22" fmla="*/ 1385887 w 1495425"/>
              <a:gd name="connsiteY22" fmla="*/ 697706 h 1876425"/>
              <a:gd name="connsiteX23" fmla="*/ 1307306 w 1495425"/>
              <a:gd name="connsiteY23" fmla="*/ 835818 h 1876425"/>
              <a:gd name="connsiteX24" fmla="*/ 1304925 w 1495425"/>
              <a:gd name="connsiteY24" fmla="*/ 969168 h 1876425"/>
              <a:gd name="connsiteX25" fmla="*/ 1381125 w 1495425"/>
              <a:gd name="connsiteY25" fmla="*/ 969168 h 1876425"/>
              <a:gd name="connsiteX26" fmla="*/ 1433512 w 1495425"/>
              <a:gd name="connsiteY26" fmla="*/ 931068 h 1876425"/>
              <a:gd name="connsiteX27" fmla="*/ 1438275 w 1495425"/>
              <a:gd name="connsiteY27" fmla="*/ 981075 h 1876425"/>
              <a:gd name="connsiteX28" fmla="*/ 1495425 w 1495425"/>
              <a:gd name="connsiteY28" fmla="*/ 1000125 h 1876425"/>
              <a:gd name="connsiteX29" fmla="*/ 1466850 w 1495425"/>
              <a:gd name="connsiteY29" fmla="*/ 1073943 h 1876425"/>
              <a:gd name="connsiteX30" fmla="*/ 1454944 w 1495425"/>
              <a:gd name="connsiteY30" fmla="*/ 1088231 h 1876425"/>
              <a:gd name="connsiteX31" fmla="*/ 1416844 w 1495425"/>
              <a:gd name="connsiteY31" fmla="*/ 1069181 h 1876425"/>
              <a:gd name="connsiteX32" fmla="*/ 1378744 w 1495425"/>
              <a:gd name="connsiteY32" fmla="*/ 1045368 h 1876425"/>
              <a:gd name="connsiteX33" fmla="*/ 1395412 w 1495425"/>
              <a:gd name="connsiteY33" fmla="*/ 1076325 h 1876425"/>
              <a:gd name="connsiteX34" fmla="*/ 1416844 w 1495425"/>
              <a:gd name="connsiteY34" fmla="*/ 1114425 h 1876425"/>
              <a:gd name="connsiteX35" fmla="*/ 1454944 w 1495425"/>
              <a:gd name="connsiteY35" fmla="*/ 1219200 h 1876425"/>
              <a:gd name="connsiteX36" fmla="*/ 1404937 w 1495425"/>
              <a:gd name="connsiteY36" fmla="*/ 1238250 h 1876425"/>
              <a:gd name="connsiteX37" fmla="*/ 1364456 w 1495425"/>
              <a:gd name="connsiteY37" fmla="*/ 1304925 h 1876425"/>
              <a:gd name="connsiteX38" fmla="*/ 1302544 w 1495425"/>
              <a:gd name="connsiteY38" fmla="*/ 1304925 h 1876425"/>
              <a:gd name="connsiteX39" fmla="*/ 1297781 w 1495425"/>
              <a:gd name="connsiteY39" fmla="*/ 1328737 h 1876425"/>
              <a:gd name="connsiteX40" fmla="*/ 1343025 w 1495425"/>
              <a:gd name="connsiteY40" fmla="*/ 1357312 h 1876425"/>
              <a:gd name="connsiteX41" fmla="*/ 1297781 w 1495425"/>
              <a:gd name="connsiteY41" fmla="*/ 1423987 h 1876425"/>
              <a:gd name="connsiteX42" fmla="*/ 1307306 w 1495425"/>
              <a:gd name="connsiteY42" fmla="*/ 1473993 h 1876425"/>
              <a:gd name="connsiteX43" fmla="*/ 1271587 w 1495425"/>
              <a:gd name="connsiteY43" fmla="*/ 1538287 h 1876425"/>
              <a:gd name="connsiteX44" fmla="*/ 1300162 w 1495425"/>
              <a:gd name="connsiteY44" fmla="*/ 1585912 h 1876425"/>
              <a:gd name="connsiteX45" fmla="*/ 1226344 w 1495425"/>
              <a:gd name="connsiteY45" fmla="*/ 1595437 h 1876425"/>
              <a:gd name="connsiteX46" fmla="*/ 1247775 w 1495425"/>
              <a:gd name="connsiteY46" fmla="*/ 1628775 h 1876425"/>
              <a:gd name="connsiteX47" fmla="*/ 1195387 w 1495425"/>
              <a:gd name="connsiteY47" fmla="*/ 1666875 h 1876425"/>
              <a:gd name="connsiteX48" fmla="*/ 1162050 w 1495425"/>
              <a:gd name="connsiteY48" fmla="*/ 1683543 h 1876425"/>
              <a:gd name="connsiteX49" fmla="*/ 1121569 w 1495425"/>
              <a:gd name="connsiteY49" fmla="*/ 1707356 h 1876425"/>
              <a:gd name="connsiteX50" fmla="*/ 1081087 w 1495425"/>
              <a:gd name="connsiteY50" fmla="*/ 1774031 h 1876425"/>
              <a:gd name="connsiteX51" fmla="*/ 1054894 w 1495425"/>
              <a:gd name="connsiteY51" fmla="*/ 1819275 h 1876425"/>
              <a:gd name="connsiteX52" fmla="*/ 1066800 w 1495425"/>
              <a:gd name="connsiteY52" fmla="*/ 1876425 h 1876425"/>
              <a:gd name="connsiteX53" fmla="*/ 1054894 w 1495425"/>
              <a:gd name="connsiteY53" fmla="*/ 1788318 h 1876425"/>
              <a:gd name="connsiteX54" fmla="*/ 1000125 w 1495425"/>
              <a:gd name="connsiteY54" fmla="*/ 1750218 h 1876425"/>
              <a:gd name="connsiteX55" fmla="*/ 973931 w 1495425"/>
              <a:gd name="connsiteY55" fmla="*/ 1695450 h 1876425"/>
              <a:gd name="connsiteX56" fmla="*/ 959644 w 1495425"/>
              <a:gd name="connsiteY56" fmla="*/ 1588293 h 1876425"/>
              <a:gd name="connsiteX57" fmla="*/ 983456 w 1495425"/>
              <a:gd name="connsiteY57" fmla="*/ 1538287 h 1876425"/>
              <a:gd name="connsiteX58" fmla="*/ 1047750 w 1495425"/>
              <a:gd name="connsiteY58" fmla="*/ 1512093 h 1876425"/>
              <a:gd name="connsiteX59" fmla="*/ 1007269 w 1495425"/>
              <a:gd name="connsiteY59" fmla="*/ 1450181 h 1876425"/>
              <a:gd name="connsiteX60" fmla="*/ 1002506 w 1495425"/>
              <a:gd name="connsiteY60" fmla="*/ 1412081 h 1876425"/>
              <a:gd name="connsiteX61" fmla="*/ 978694 w 1495425"/>
              <a:gd name="connsiteY61" fmla="*/ 1466850 h 1876425"/>
              <a:gd name="connsiteX62" fmla="*/ 962025 w 1495425"/>
              <a:gd name="connsiteY62" fmla="*/ 1497806 h 1876425"/>
              <a:gd name="connsiteX63" fmla="*/ 950119 w 1495425"/>
              <a:gd name="connsiteY63" fmla="*/ 1476375 h 1876425"/>
              <a:gd name="connsiteX64" fmla="*/ 976312 w 1495425"/>
              <a:gd name="connsiteY64" fmla="*/ 1409700 h 1876425"/>
              <a:gd name="connsiteX65" fmla="*/ 921544 w 1495425"/>
              <a:gd name="connsiteY65" fmla="*/ 1433512 h 1876425"/>
              <a:gd name="connsiteX66" fmla="*/ 907256 w 1495425"/>
              <a:gd name="connsiteY66" fmla="*/ 1469231 h 1876425"/>
              <a:gd name="connsiteX67" fmla="*/ 878681 w 1495425"/>
              <a:gd name="connsiteY67" fmla="*/ 1504950 h 1876425"/>
              <a:gd name="connsiteX68" fmla="*/ 819150 w 1495425"/>
              <a:gd name="connsiteY68" fmla="*/ 1485900 h 1876425"/>
              <a:gd name="connsiteX69" fmla="*/ 809625 w 1495425"/>
              <a:gd name="connsiteY69" fmla="*/ 1450181 h 1876425"/>
              <a:gd name="connsiteX70" fmla="*/ 892969 w 1495425"/>
              <a:gd name="connsiteY70" fmla="*/ 1457325 h 1876425"/>
              <a:gd name="connsiteX71" fmla="*/ 864394 w 1495425"/>
              <a:gd name="connsiteY71" fmla="*/ 1419225 h 1876425"/>
              <a:gd name="connsiteX72" fmla="*/ 804862 w 1495425"/>
              <a:gd name="connsiteY72" fmla="*/ 1400175 h 1876425"/>
              <a:gd name="connsiteX73" fmla="*/ 788194 w 1495425"/>
              <a:gd name="connsiteY73" fmla="*/ 1371600 h 1876425"/>
              <a:gd name="connsiteX74" fmla="*/ 759619 w 1495425"/>
              <a:gd name="connsiteY74" fmla="*/ 1373981 h 1876425"/>
              <a:gd name="connsiteX75" fmla="*/ 745331 w 1495425"/>
              <a:gd name="connsiteY75" fmla="*/ 1393031 h 1876425"/>
              <a:gd name="connsiteX76" fmla="*/ 738187 w 1495425"/>
              <a:gd name="connsiteY76" fmla="*/ 1395412 h 1876425"/>
              <a:gd name="connsiteX77" fmla="*/ 731044 w 1495425"/>
              <a:gd name="connsiteY77" fmla="*/ 1397793 h 1876425"/>
              <a:gd name="connsiteX78" fmla="*/ 645319 w 1495425"/>
              <a:gd name="connsiteY78" fmla="*/ 1378743 h 1876425"/>
              <a:gd name="connsiteX79" fmla="*/ 619125 w 1495425"/>
              <a:gd name="connsiteY79" fmla="*/ 1307306 h 1876425"/>
              <a:gd name="connsiteX80" fmla="*/ 626269 w 1495425"/>
              <a:gd name="connsiteY80" fmla="*/ 1276350 h 1876425"/>
              <a:gd name="connsiteX81" fmla="*/ 585787 w 1495425"/>
              <a:gd name="connsiteY81" fmla="*/ 1262062 h 1876425"/>
              <a:gd name="connsiteX82" fmla="*/ 571500 w 1495425"/>
              <a:gd name="connsiteY82" fmla="*/ 1323975 h 1876425"/>
              <a:gd name="connsiteX83" fmla="*/ 535781 w 1495425"/>
              <a:gd name="connsiteY83" fmla="*/ 1435893 h 1876425"/>
              <a:gd name="connsiteX84" fmla="*/ 473869 w 1495425"/>
              <a:gd name="connsiteY84" fmla="*/ 1500187 h 1876425"/>
              <a:gd name="connsiteX85" fmla="*/ 402431 w 1495425"/>
              <a:gd name="connsiteY85" fmla="*/ 1538287 h 1876425"/>
              <a:gd name="connsiteX86" fmla="*/ 328612 w 1495425"/>
              <a:gd name="connsiteY86" fmla="*/ 1557337 h 1876425"/>
              <a:gd name="connsiteX87" fmla="*/ 302419 w 1495425"/>
              <a:gd name="connsiteY87" fmla="*/ 1557337 h 1876425"/>
              <a:gd name="connsiteX88" fmla="*/ 266700 w 1495425"/>
              <a:gd name="connsiteY88" fmla="*/ 1497806 h 1876425"/>
              <a:gd name="connsiteX89" fmla="*/ 257175 w 1495425"/>
              <a:gd name="connsiteY89" fmla="*/ 1524000 h 1876425"/>
              <a:gd name="connsiteX90" fmla="*/ 252412 w 1495425"/>
              <a:gd name="connsiteY90" fmla="*/ 1595437 h 1876425"/>
              <a:gd name="connsiteX91" fmla="*/ 188119 w 1495425"/>
              <a:gd name="connsiteY91" fmla="*/ 1607343 h 1876425"/>
              <a:gd name="connsiteX92" fmla="*/ 128587 w 1495425"/>
              <a:gd name="connsiteY92" fmla="*/ 1647825 h 1876425"/>
              <a:gd name="connsiteX93" fmla="*/ 114300 w 1495425"/>
              <a:gd name="connsiteY93" fmla="*/ 1631156 h 1876425"/>
              <a:gd name="connsiteX94" fmla="*/ 88106 w 1495425"/>
              <a:gd name="connsiteY94" fmla="*/ 1597818 h 1876425"/>
              <a:gd name="connsiteX95" fmla="*/ 57150 w 1495425"/>
              <a:gd name="connsiteY95" fmla="*/ 1595437 h 1876425"/>
              <a:gd name="connsiteX96" fmla="*/ 50006 w 1495425"/>
              <a:gd name="connsiteY96" fmla="*/ 1550193 h 1876425"/>
              <a:gd name="connsiteX97" fmla="*/ 28575 w 1495425"/>
              <a:gd name="connsiteY97" fmla="*/ 1524000 h 1876425"/>
              <a:gd name="connsiteX98" fmla="*/ 97631 w 1495425"/>
              <a:gd name="connsiteY98" fmla="*/ 1502568 h 1876425"/>
              <a:gd name="connsiteX99" fmla="*/ 78581 w 1495425"/>
              <a:gd name="connsiteY99" fmla="*/ 1304925 h 1876425"/>
              <a:gd name="connsiteX100" fmla="*/ 21431 w 1495425"/>
              <a:gd name="connsiteY100" fmla="*/ 1343025 h 1876425"/>
              <a:gd name="connsiteX101" fmla="*/ 40481 w 1495425"/>
              <a:gd name="connsiteY101" fmla="*/ 1269206 h 1876425"/>
              <a:gd name="connsiteX102" fmla="*/ 0 w 1495425"/>
              <a:gd name="connsiteY102" fmla="*/ 1200150 h 1876425"/>
              <a:gd name="connsiteX103" fmla="*/ 88106 w 1495425"/>
              <a:gd name="connsiteY103" fmla="*/ 1128712 h 1876425"/>
              <a:gd name="connsiteX104" fmla="*/ 114300 w 1495425"/>
              <a:gd name="connsiteY104" fmla="*/ 1071562 h 1876425"/>
              <a:gd name="connsiteX105" fmla="*/ 97631 w 1495425"/>
              <a:gd name="connsiteY105" fmla="*/ 1028700 h 1876425"/>
              <a:gd name="connsiteX106" fmla="*/ 147637 w 1495425"/>
              <a:gd name="connsiteY106" fmla="*/ 1019175 h 1876425"/>
              <a:gd name="connsiteX107" fmla="*/ 164306 w 1495425"/>
              <a:gd name="connsiteY107" fmla="*/ 966787 h 1876425"/>
              <a:gd name="connsiteX108" fmla="*/ 226219 w 1495425"/>
              <a:gd name="connsiteY108" fmla="*/ 902493 h 1876425"/>
              <a:gd name="connsiteX109" fmla="*/ 264319 w 1495425"/>
              <a:gd name="connsiteY109" fmla="*/ 926306 h 1876425"/>
              <a:gd name="connsiteX110" fmla="*/ 311944 w 1495425"/>
              <a:gd name="connsiteY110" fmla="*/ 840581 h 1876425"/>
              <a:gd name="connsiteX111" fmla="*/ 373856 w 1495425"/>
              <a:gd name="connsiteY111" fmla="*/ 776287 h 1876425"/>
              <a:gd name="connsiteX112" fmla="*/ 338137 w 1495425"/>
              <a:gd name="connsiteY112" fmla="*/ 738187 h 1876425"/>
              <a:gd name="connsiteX113" fmla="*/ 290512 w 1495425"/>
              <a:gd name="connsiteY113" fmla="*/ 704850 h 1876425"/>
              <a:gd name="connsiteX114" fmla="*/ 266700 w 1495425"/>
              <a:gd name="connsiteY114" fmla="*/ 750093 h 1876425"/>
              <a:gd name="connsiteX115" fmla="*/ 245269 w 1495425"/>
              <a:gd name="connsiteY115" fmla="*/ 738187 h 1876425"/>
              <a:gd name="connsiteX116" fmla="*/ 250031 w 1495425"/>
              <a:gd name="connsiteY116" fmla="*/ 673893 h 1876425"/>
              <a:gd name="connsiteX117" fmla="*/ 190500 w 1495425"/>
              <a:gd name="connsiteY117" fmla="*/ 671512 h 1876425"/>
              <a:gd name="connsiteX118" fmla="*/ 164306 w 1495425"/>
              <a:gd name="connsiteY118" fmla="*/ 700087 h 1876425"/>
              <a:gd name="connsiteX119" fmla="*/ 157162 w 1495425"/>
              <a:gd name="connsiteY119" fmla="*/ 709612 h 1876425"/>
              <a:gd name="connsiteX120" fmla="*/ 152400 w 1495425"/>
              <a:gd name="connsiteY120" fmla="*/ 733425 h 1876425"/>
              <a:gd name="connsiteX121" fmla="*/ 119062 w 1495425"/>
              <a:gd name="connsiteY121" fmla="*/ 621506 h 1876425"/>
              <a:gd name="connsiteX122" fmla="*/ 100012 w 1495425"/>
              <a:gd name="connsiteY122" fmla="*/ 600075 h 1876425"/>
              <a:gd name="connsiteX123" fmla="*/ 100012 w 1495425"/>
              <a:gd name="connsiteY123" fmla="*/ 500062 h 1876425"/>
              <a:gd name="connsiteX124" fmla="*/ 64294 w 1495425"/>
              <a:gd name="connsiteY124" fmla="*/ 457200 h 1876425"/>
              <a:gd name="connsiteX125" fmla="*/ 176212 w 1495425"/>
              <a:gd name="connsiteY125" fmla="*/ 404812 h 1876425"/>
              <a:gd name="connsiteX126" fmla="*/ 254794 w 1495425"/>
              <a:gd name="connsiteY126" fmla="*/ 335756 h 1876425"/>
              <a:gd name="connsiteX127" fmla="*/ 302419 w 1495425"/>
              <a:gd name="connsiteY127" fmla="*/ 273843 h 1876425"/>
              <a:gd name="connsiteX128" fmla="*/ 290512 w 1495425"/>
              <a:gd name="connsiteY128" fmla="*/ 230981 h 1876425"/>
              <a:gd name="connsiteX129" fmla="*/ 366712 w 1495425"/>
              <a:gd name="connsiteY129" fmla="*/ 192881 h 1876425"/>
              <a:gd name="connsiteX130" fmla="*/ 309562 w 1495425"/>
              <a:gd name="connsiteY130" fmla="*/ 147637 h 1876425"/>
              <a:gd name="connsiteX131" fmla="*/ 333375 w 1495425"/>
              <a:gd name="connsiteY131" fmla="*/ 107156 h 1876425"/>
              <a:gd name="connsiteX132" fmla="*/ 392906 w 1495425"/>
              <a:gd name="connsiteY132" fmla="*/ 59531 h 1876425"/>
              <a:gd name="connsiteX133" fmla="*/ 440531 w 1495425"/>
              <a:gd name="connsiteY133" fmla="*/ 0 h 1876425"/>
              <a:gd name="connsiteX0" fmla="*/ 440531 w 1495425"/>
              <a:gd name="connsiteY0" fmla="*/ 0 h 1819275"/>
              <a:gd name="connsiteX1" fmla="*/ 519112 w 1495425"/>
              <a:gd name="connsiteY1" fmla="*/ 26193 h 1819275"/>
              <a:gd name="connsiteX2" fmla="*/ 521494 w 1495425"/>
              <a:gd name="connsiteY2" fmla="*/ 47625 h 1819275"/>
              <a:gd name="connsiteX3" fmla="*/ 521494 w 1495425"/>
              <a:gd name="connsiteY3" fmla="*/ 78581 h 1819275"/>
              <a:gd name="connsiteX4" fmla="*/ 559594 w 1495425"/>
              <a:gd name="connsiteY4" fmla="*/ 104775 h 1819275"/>
              <a:gd name="connsiteX5" fmla="*/ 600075 w 1495425"/>
              <a:gd name="connsiteY5" fmla="*/ 188118 h 1819275"/>
              <a:gd name="connsiteX6" fmla="*/ 602456 w 1495425"/>
              <a:gd name="connsiteY6" fmla="*/ 211931 h 1819275"/>
              <a:gd name="connsiteX7" fmla="*/ 607219 w 1495425"/>
              <a:gd name="connsiteY7" fmla="*/ 226218 h 1819275"/>
              <a:gd name="connsiteX8" fmla="*/ 604837 w 1495425"/>
              <a:gd name="connsiteY8" fmla="*/ 283368 h 1819275"/>
              <a:gd name="connsiteX9" fmla="*/ 681037 w 1495425"/>
              <a:gd name="connsiteY9" fmla="*/ 276225 h 1819275"/>
              <a:gd name="connsiteX10" fmla="*/ 671512 w 1495425"/>
              <a:gd name="connsiteY10" fmla="*/ 376237 h 1819275"/>
              <a:gd name="connsiteX11" fmla="*/ 759619 w 1495425"/>
              <a:gd name="connsiteY11" fmla="*/ 466725 h 1819275"/>
              <a:gd name="connsiteX12" fmla="*/ 807244 w 1495425"/>
              <a:gd name="connsiteY12" fmla="*/ 514350 h 1819275"/>
              <a:gd name="connsiteX13" fmla="*/ 957262 w 1495425"/>
              <a:gd name="connsiteY13" fmla="*/ 547687 h 1819275"/>
              <a:gd name="connsiteX14" fmla="*/ 1019175 w 1495425"/>
              <a:gd name="connsiteY14" fmla="*/ 526256 h 1819275"/>
              <a:gd name="connsiteX15" fmla="*/ 1040606 w 1495425"/>
              <a:gd name="connsiteY15" fmla="*/ 528637 h 1819275"/>
              <a:gd name="connsiteX16" fmla="*/ 1109662 w 1495425"/>
              <a:gd name="connsiteY16" fmla="*/ 557212 h 1819275"/>
              <a:gd name="connsiteX17" fmla="*/ 1107281 w 1495425"/>
              <a:gd name="connsiteY17" fmla="*/ 609600 h 1819275"/>
              <a:gd name="connsiteX18" fmla="*/ 1145381 w 1495425"/>
              <a:gd name="connsiteY18" fmla="*/ 621506 h 1819275"/>
              <a:gd name="connsiteX19" fmla="*/ 1181100 w 1495425"/>
              <a:gd name="connsiteY19" fmla="*/ 564356 h 1819275"/>
              <a:gd name="connsiteX20" fmla="*/ 1343025 w 1495425"/>
              <a:gd name="connsiteY20" fmla="*/ 626268 h 1819275"/>
              <a:gd name="connsiteX21" fmla="*/ 1343025 w 1495425"/>
              <a:gd name="connsiteY21" fmla="*/ 664368 h 1819275"/>
              <a:gd name="connsiteX22" fmla="*/ 1385887 w 1495425"/>
              <a:gd name="connsiteY22" fmla="*/ 697706 h 1819275"/>
              <a:gd name="connsiteX23" fmla="*/ 1307306 w 1495425"/>
              <a:gd name="connsiteY23" fmla="*/ 835818 h 1819275"/>
              <a:gd name="connsiteX24" fmla="*/ 1304925 w 1495425"/>
              <a:gd name="connsiteY24" fmla="*/ 969168 h 1819275"/>
              <a:gd name="connsiteX25" fmla="*/ 1381125 w 1495425"/>
              <a:gd name="connsiteY25" fmla="*/ 969168 h 1819275"/>
              <a:gd name="connsiteX26" fmla="*/ 1433512 w 1495425"/>
              <a:gd name="connsiteY26" fmla="*/ 931068 h 1819275"/>
              <a:gd name="connsiteX27" fmla="*/ 1438275 w 1495425"/>
              <a:gd name="connsiteY27" fmla="*/ 981075 h 1819275"/>
              <a:gd name="connsiteX28" fmla="*/ 1495425 w 1495425"/>
              <a:gd name="connsiteY28" fmla="*/ 1000125 h 1819275"/>
              <a:gd name="connsiteX29" fmla="*/ 1466850 w 1495425"/>
              <a:gd name="connsiteY29" fmla="*/ 1073943 h 1819275"/>
              <a:gd name="connsiteX30" fmla="*/ 1454944 w 1495425"/>
              <a:gd name="connsiteY30" fmla="*/ 1088231 h 1819275"/>
              <a:gd name="connsiteX31" fmla="*/ 1416844 w 1495425"/>
              <a:gd name="connsiteY31" fmla="*/ 1069181 h 1819275"/>
              <a:gd name="connsiteX32" fmla="*/ 1378744 w 1495425"/>
              <a:gd name="connsiteY32" fmla="*/ 1045368 h 1819275"/>
              <a:gd name="connsiteX33" fmla="*/ 1395412 w 1495425"/>
              <a:gd name="connsiteY33" fmla="*/ 1076325 h 1819275"/>
              <a:gd name="connsiteX34" fmla="*/ 1416844 w 1495425"/>
              <a:gd name="connsiteY34" fmla="*/ 1114425 h 1819275"/>
              <a:gd name="connsiteX35" fmla="*/ 1454944 w 1495425"/>
              <a:gd name="connsiteY35" fmla="*/ 1219200 h 1819275"/>
              <a:gd name="connsiteX36" fmla="*/ 1404937 w 1495425"/>
              <a:gd name="connsiteY36" fmla="*/ 1238250 h 1819275"/>
              <a:gd name="connsiteX37" fmla="*/ 1364456 w 1495425"/>
              <a:gd name="connsiteY37" fmla="*/ 1304925 h 1819275"/>
              <a:gd name="connsiteX38" fmla="*/ 1302544 w 1495425"/>
              <a:gd name="connsiteY38" fmla="*/ 1304925 h 1819275"/>
              <a:gd name="connsiteX39" fmla="*/ 1297781 w 1495425"/>
              <a:gd name="connsiteY39" fmla="*/ 1328737 h 1819275"/>
              <a:gd name="connsiteX40" fmla="*/ 1343025 w 1495425"/>
              <a:gd name="connsiteY40" fmla="*/ 1357312 h 1819275"/>
              <a:gd name="connsiteX41" fmla="*/ 1297781 w 1495425"/>
              <a:gd name="connsiteY41" fmla="*/ 1423987 h 1819275"/>
              <a:gd name="connsiteX42" fmla="*/ 1307306 w 1495425"/>
              <a:gd name="connsiteY42" fmla="*/ 1473993 h 1819275"/>
              <a:gd name="connsiteX43" fmla="*/ 1271587 w 1495425"/>
              <a:gd name="connsiteY43" fmla="*/ 1538287 h 1819275"/>
              <a:gd name="connsiteX44" fmla="*/ 1300162 w 1495425"/>
              <a:gd name="connsiteY44" fmla="*/ 1585912 h 1819275"/>
              <a:gd name="connsiteX45" fmla="*/ 1226344 w 1495425"/>
              <a:gd name="connsiteY45" fmla="*/ 1595437 h 1819275"/>
              <a:gd name="connsiteX46" fmla="*/ 1247775 w 1495425"/>
              <a:gd name="connsiteY46" fmla="*/ 1628775 h 1819275"/>
              <a:gd name="connsiteX47" fmla="*/ 1195387 w 1495425"/>
              <a:gd name="connsiteY47" fmla="*/ 1666875 h 1819275"/>
              <a:gd name="connsiteX48" fmla="*/ 1162050 w 1495425"/>
              <a:gd name="connsiteY48" fmla="*/ 1683543 h 1819275"/>
              <a:gd name="connsiteX49" fmla="*/ 1121569 w 1495425"/>
              <a:gd name="connsiteY49" fmla="*/ 1707356 h 1819275"/>
              <a:gd name="connsiteX50" fmla="*/ 1081087 w 1495425"/>
              <a:gd name="connsiteY50" fmla="*/ 1774031 h 1819275"/>
              <a:gd name="connsiteX51" fmla="*/ 1054894 w 1495425"/>
              <a:gd name="connsiteY51" fmla="*/ 1819275 h 1819275"/>
              <a:gd name="connsiteX52" fmla="*/ 1054894 w 1495425"/>
              <a:gd name="connsiteY52" fmla="*/ 1788318 h 1819275"/>
              <a:gd name="connsiteX53" fmla="*/ 1000125 w 1495425"/>
              <a:gd name="connsiteY53" fmla="*/ 1750218 h 1819275"/>
              <a:gd name="connsiteX54" fmla="*/ 973931 w 1495425"/>
              <a:gd name="connsiteY54" fmla="*/ 1695450 h 1819275"/>
              <a:gd name="connsiteX55" fmla="*/ 959644 w 1495425"/>
              <a:gd name="connsiteY55" fmla="*/ 1588293 h 1819275"/>
              <a:gd name="connsiteX56" fmla="*/ 983456 w 1495425"/>
              <a:gd name="connsiteY56" fmla="*/ 1538287 h 1819275"/>
              <a:gd name="connsiteX57" fmla="*/ 1047750 w 1495425"/>
              <a:gd name="connsiteY57" fmla="*/ 1512093 h 1819275"/>
              <a:gd name="connsiteX58" fmla="*/ 1007269 w 1495425"/>
              <a:gd name="connsiteY58" fmla="*/ 1450181 h 1819275"/>
              <a:gd name="connsiteX59" fmla="*/ 1002506 w 1495425"/>
              <a:gd name="connsiteY59" fmla="*/ 1412081 h 1819275"/>
              <a:gd name="connsiteX60" fmla="*/ 978694 w 1495425"/>
              <a:gd name="connsiteY60" fmla="*/ 1466850 h 1819275"/>
              <a:gd name="connsiteX61" fmla="*/ 962025 w 1495425"/>
              <a:gd name="connsiteY61" fmla="*/ 1497806 h 1819275"/>
              <a:gd name="connsiteX62" fmla="*/ 950119 w 1495425"/>
              <a:gd name="connsiteY62" fmla="*/ 1476375 h 1819275"/>
              <a:gd name="connsiteX63" fmla="*/ 976312 w 1495425"/>
              <a:gd name="connsiteY63" fmla="*/ 1409700 h 1819275"/>
              <a:gd name="connsiteX64" fmla="*/ 921544 w 1495425"/>
              <a:gd name="connsiteY64" fmla="*/ 1433512 h 1819275"/>
              <a:gd name="connsiteX65" fmla="*/ 907256 w 1495425"/>
              <a:gd name="connsiteY65" fmla="*/ 1469231 h 1819275"/>
              <a:gd name="connsiteX66" fmla="*/ 878681 w 1495425"/>
              <a:gd name="connsiteY66" fmla="*/ 1504950 h 1819275"/>
              <a:gd name="connsiteX67" fmla="*/ 819150 w 1495425"/>
              <a:gd name="connsiteY67" fmla="*/ 1485900 h 1819275"/>
              <a:gd name="connsiteX68" fmla="*/ 809625 w 1495425"/>
              <a:gd name="connsiteY68" fmla="*/ 1450181 h 1819275"/>
              <a:gd name="connsiteX69" fmla="*/ 892969 w 1495425"/>
              <a:gd name="connsiteY69" fmla="*/ 1457325 h 1819275"/>
              <a:gd name="connsiteX70" fmla="*/ 864394 w 1495425"/>
              <a:gd name="connsiteY70" fmla="*/ 1419225 h 1819275"/>
              <a:gd name="connsiteX71" fmla="*/ 804862 w 1495425"/>
              <a:gd name="connsiteY71" fmla="*/ 1400175 h 1819275"/>
              <a:gd name="connsiteX72" fmla="*/ 788194 w 1495425"/>
              <a:gd name="connsiteY72" fmla="*/ 1371600 h 1819275"/>
              <a:gd name="connsiteX73" fmla="*/ 759619 w 1495425"/>
              <a:gd name="connsiteY73" fmla="*/ 1373981 h 1819275"/>
              <a:gd name="connsiteX74" fmla="*/ 745331 w 1495425"/>
              <a:gd name="connsiteY74" fmla="*/ 1393031 h 1819275"/>
              <a:gd name="connsiteX75" fmla="*/ 738187 w 1495425"/>
              <a:gd name="connsiteY75" fmla="*/ 1395412 h 1819275"/>
              <a:gd name="connsiteX76" fmla="*/ 731044 w 1495425"/>
              <a:gd name="connsiteY76" fmla="*/ 1397793 h 1819275"/>
              <a:gd name="connsiteX77" fmla="*/ 645319 w 1495425"/>
              <a:gd name="connsiteY77" fmla="*/ 1378743 h 1819275"/>
              <a:gd name="connsiteX78" fmla="*/ 619125 w 1495425"/>
              <a:gd name="connsiteY78" fmla="*/ 1307306 h 1819275"/>
              <a:gd name="connsiteX79" fmla="*/ 626269 w 1495425"/>
              <a:gd name="connsiteY79" fmla="*/ 1276350 h 1819275"/>
              <a:gd name="connsiteX80" fmla="*/ 585787 w 1495425"/>
              <a:gd name="connsiteY80" fmla="*/ 1262062 h 1819275"/>
              <a:gd name="connsiteX81" fmla="*/ 571500 w 1495425"/>
              <a:gd name="connsiteY81" fmla="*/ 1323975 h 1819275"/>
              <a:gd name="connsiteX82" fmla="*/ 535781 w 1495425"/>
              <a:gd name="connsiteY82" fmla="*/ 1435893 h 1819275"/>
              <a:gd name="connsiteX83" fmla="*/ 473869 w 1495425"/>
              <a:gd name="connsiteY83" fmla="*/ 1500187 h 1819275"/>
              <a:gd name="connsiteX84" fmla="*/ 402431 w 1495425"/>
              <a:gd name="connsiteY84" fmla="*/ 1538287 h 1819275"/>
              <a:gd name="connsiteX85" fmla="*/ 328612 w 1495425"/>
              <a:gd name="connsiteY85" fmla="*/ 1557337 h 1819275"/>
              <a:gd name="connsiteX86" fmla="*/ 302419 w 1495425"/>
              <a:gd name="connsiteY86" fmla="*/ 1557337 h 1819275"/>
              <a:gd name="connsiteX87" fmla="*/ 266700 w 1495425"/>
              <a:gd name="connsiteY87" fmla="*/ 1497806 h 1819275"/>
              <a:gd name="connsiteX88" fmla="*/ 257175 w 1495425"/>
              <a:gd name="connsiteY88" fmla="*/ 1524000 h 1819275"/>
              <a:gd name="connsiteX89" fmla="*/ 252412 w 1495425"/>
              <a:gd name="connsiteY89" fmla="*/ 1595437 h 1819275"/>
              <a:gd name="connsiteX90" fmla="*/ 188119 w 1495425"/>
              <a:gd name="connsiteY90" fmla="*/ 1607343 h 1819275"/>
              <a:gd name="connsiteX91" fmla="*/ 128587 w 1495425"/>
              <a:gd name="connsiteY91" fmla="*/ 1647825 h 1819275"/>
              <a:gd name="connsiteX92" fmla="*/ 114300 w 1495425"/>
              <a:gd name="connsiteY92" fmla="*/ 1631156 h 1819275"/>
              <a:gd name="connsiteX93" fmla="*/ 88106 w 1495425"/>
              <a:gd name="connsiteY93" fmla="*/ 1597818 h 1819275"/>
              <a:gd name="connsiteX94" fmla="*/ 57150 w 1495425"/>
              <a:gd name="connsiteY94" fmla="*/ 1595437 h 1819275"/>
              <a:gd name="connsiteX95" fmla="*/ 50006 w 1495425"/>
              <a:gd name="connsiteY95" fmla="*/ 1550193 h 1819275"/>
              <a:gd name="connsiteX96" fmla="*/ 28575 w 1495425"/>
              <a:gd name="connsiteY96" fmla="*/ 1524000 h 1819275"/>
              <a:gd name="connsiteX97" fmla="*/ 97631 w 1495425"/>
              <a:gd name="connsiteY97" fmla="*/ 1502568 h 1819275"/>
              <a:gd name="connsiteX98" fmla="*/ 78581 w 1495425"/>
              <a:gd name="connsiteY98" fmla="*/ 1304925 h 1819275"/>
              <a:gd name="connsiteX99" fmla="*/ 21431 w 1495425"/>
              <a:gd name="connsiteY99" fmla="*/ 1343025 h 1819275"/>
              <a:gd name="connsiteX100" fmla="*/ 40481 w 1495425"/>
              <a:gd name="connsiteY100" fmla="*/ 1269206 h 1819275"/>
              <a:gd name="connsiteX101" fmla="*/ 0 w 1495425"/>
              <a:gd name="connsiteY101" fmla="*/ 1200150 h 1819275"/>
              <a:gd name="connsiteX102" fmla="*/ 88106 w 1495425"/>
              <a:gd name="connsiteY102" fmla="*/ 1128712 h 1819275"/>
              <a:gd name="connsiteX103" fmla="*/ 114300 w 1495425"/>
              <a:gd name="connsiteY103" fmla="*/ 1071562 h 1819275"/>
              <a:gd name="connsiteX104" fmla="*/ 97631 w 1495425"/>
              <a:gd name="connsiteY104" fmla="*/ 1028700 h 1819275"/>
              <a:gd name="connsiteX105" fmla="*/ 147637 w 1495425"/>
              <a:gd name="connsiteY105" fmla="*/ 1019175 h 1819275"/>
              <a:gd name="connsiteX106" fmla="*/ 164306 w 1495425"/>
              <a:gd name="connsiteY106" fmla="*/ 966787 h 1819275"/>
              <a:gd name="connsiteX107" fmla="*/ 226219 w 1495425"/>
              <a:gd name="connsiteY107" fmla="*/ 902493 h 1819275"/>
              <a:gd name="connsiteX108" fmla="*/ 264319 w 1495425"/>
              <a:gd name="connsiteY108" fmla="*/ 926306 h 1819275"/>
              <a:gd name="connsiteX109" fmla="*/ 311944 w 1495425"/>
              <a:gd name="connsiteY109" fmla="*/ 840581 h 1819275"/>
              <a:gd name="connsiteX110" fmla="*/ 373856 w 1495425"/>
              <a:gd name="connsiteY110" fmla="*/ 776287 h 1819275"/>
              <a:gd name="connsiteX111" fmla="*/ 338137 w 1495425"/>
              <a:gd name="connsiteY111" fmla="*/ 738187 h 1819275"/>
              <a:gd name="connsiteX112" fmla="*/ 290512 w 1495425"/>
              <a:gd name="connsiteY112" fmla="*/ 704850 h 1819275"/>
              <a:gd name="connsiteX113" fmla="*/ 266700 w 1495425"/>
              <a:gd name="connsiteY113" fmla="*/ 750093 h 1819275"/>
              <a:gd name="connsiteX114" fmla="*/ 245269 w 1495425"/>
              <a:gd name="connsiteY114" fmla="*/ 738187 h 1819275"/>
              <a:gd name="connsiteX115" fmla="*/ 250031 w 1495425"/>
              <a:gd name="connsiteY115" fmla="*/ 673893 h 1819275"/>
              <a:gd name="connsiteX116" fmla="*/ 190500 w 1495425"/>
              <a:gd name="connsiteY116" fmla="*/ 671512 h 1819275"/>
              <a:gd name="connsiteX117" fmla="*/ 164306 w 1495425"/>
              <a:gd name="connsiteY117" fmla="*/ 700087 h 1819275"/>
              <a:gd name="connsiteX118" fmla="*/ 157162 w 1495425"/>
              <a:gd name="connsiteY118" fmla="*/ 709612 h 1819275"/>
              <a:gd name="connsiteX119" fmla="*/ 152400 w 1495425"/>
              <a:gd name="connsiteY119" fmla="*/ 733425 h 1819275"/>
              <a:gd name="connsiteX120" fmla="*/ 119062 w 1495425"/>
              <a:gd name="connsiteY120" fmla="*/ 621506 h 1819275"/>
              <a:gd name="connsiteX121" fmla="*/ 100012 w 1495425"/>
              <a:gd name="connsiteY121" fmla="*/ 600075 h 1819275"/>
              <a:gd name="connsiteX122" fmla="*/ 100012 w 1495425"/>
              <a:gd name="connsiteY122" fmla="*/ 500062 h 1819275"/>
              <a:gd name="connsiteX123" fmla="*/ 64294 w 1495425"/>
              <a:gd name="connsiteY123" fmla="*/ 457200 h 1819275"/>
              <a:gd name="connsiteX124" fmla="*/ 176212 w 1495425"/>
              <a:gd name="connsiteY124" fmla="*/ 404812 h 1819275"/>
              <a:gd name="connsiteX125" fmla="*/ 254794 w 1495425"/>
              <a:gd name="connsiteY125" fmla="*/ 335756 h 1819275"/>
              <a:gd name="connsiteX126" fmla="*/ 302419 w 1495425"/>
              <a:gd name="connsiteY126" fmla="*/ 273843 h 1819275"/>
              <a:gd name="connsiteX127" fmla="*/ 290512 w 1495425"/>
              <a:gd name="connsiteY127" fmla="*/ 230981 h 1819275"/>
              <a:gd name="connsiteX128" fmla="*/ 366712 w 1495425"/>
              <a:gd name="connsiteY128" fmla="*/ 192881 h 1819275"/>
              <a:gd name="connsiteX129" fmla="*/ 309562 w 1495425"/>
              <a:gd name="connsiteY129" fmla="*/ 147637 h 1819275"/>
              <a:gd name="connsiteX130" fmla="*/ 333375 w 1495425"/>
              <a:gd name="connsiteY130" fmla="*/ 107156 h 1819275"/>
              <a:gd name="connsiteX131" fmla="*/ 392906 w 1495425"/>
              <a:gd name="connsiteY131" fmla="*/ 59531 h 1819275"/>
              <a:gd name="connsiteX132" fmla="*/ 440531 w 1495425"/>
              <a:gd name="connsiteY132" fmla="*/ 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495425" h="1819275">
                <a:moveTo>
                  <a:pt x="440531" y="0"/>
                </a:moveTo>
                <a:lnTo>
                  <a:pt x="519112" y="26193"/>
                </a:lnTo>
                <a:lnTo>
                  <a:pt x="521494" y="47625"/>
                </a:lnTo>
                <a:lnTo>
                  <a:pt x="521494" y="78581"/>
                </a:lnTo>
                <a:lnTo>
                  <a:pt x="559594" y="104775"/>
                </a:lnTo>
                <a:lnTo>
                  <a:pt x="600075" y="188118"/>
                </a:lnTo>
                <a:cubicBezTo>
                  <a:pt x="600869" y="196056"/>
                  <a:pt x="600986" y="204090"/>
                  <a:pt x="602456" y="211931"/>
                </a:cubicBezTo>
                <a:cubicBezTo>
                  <a:pt x="603381" y="216865"/>
                  <a:pt x="607219" y="226218"/>
                  <a:pt x="607219" y="226218"/>
                </a:cubicBezTo>
                <a:lnTo>
                  <a:pt x="604837" y="283368"/>
                </a:lnTo>
                <a:lnTo>
                  <a:pt x="681037" y="276225"/>
                </a:lnTo>
                <a:lnTo>
                  <a:pt x="671512" y="376237"/>
                </a:lnTo>
                <a:lnTo>
                  <a:pt x="759619" y="466725"/>
                </a:lnTo>
                <a:lnTo>
                  <a:pt x="807244" y="514350"/>
                </a:lnTo>
                <a:lnTo>
                  <a:pt x="957262" y="547687"/>
                </a:lnTo>
                <a:lnTo>
                  <a:pt x="1019175" y="526256"/>
                </a:lnTo>
                <a:lnTo>
                  <a:pt x="1040606" y="528637"/>
                </a:lnTo>
                <a:lnTo>
                  <a:pt x="1109662" y="557212"/>
                </a:lnTo>
                <a:lnTo>
                  <a:pt x="1107281" y="609600"/>
                </a:lnTo>
                <a:lnTo>
                  <a:pt x="1145381" y="621506"/>
                </a:lnTo>
                <a:lnTo>
                  <a:pt x="1181100" y="564356"/>
                </a:lnTo>
                <a:lnTo>
                  <a:pt x="1343025" y="626268"/>
                </a:lnTo>
                <a:lnTo>
                  <a:pt x="1343025" y="664368"/>
                </a:lnTo>
                <a:lnTo>
                  <a:pt x="1385887" y="697706"/>
                </a:lnTo>
                <a:lnTo>
                  <a:pt x="1307306" y="835818"/>
                </a:lnTo>
                <a:cubicBezTo>
                  <a:pt x="1306512" y="880268"/>
                  <a:pt x="1305719" y="924718"/>
                  <a:pt x="1304925" y="969168"/>
                </a:cubicBezTo>
                <a:lnTo>
                  <a:pt x="1381125" y="969168"/>
                </a:lnTo>
                <a:lnTo>
                  <a:pt x="1433512" y="931068"/>
                </a:lnTo>
                <a:lnTo>
                  <a:pt x="1438275" y="981075"/>
                </a:lnTo>
                <a:lnTo>
                  <a:pt x="1495425" y="1000125"/>
                </a:lnTo>
                <a:lnTo>
                  <a:pt x="1466850" y="1073943"/>
                </a:lnTo>
                <a:lnTo>
                  <a:pt x="1454944" y="1088231"/>
                </a:lnTo>
                <a:lnTo>
                  <a:pt x="1416844" y="1069181"/>
                </a:lnTo>
                <a:lnTo>
                  <a:pt x="1378744" y="1045368"/>
                </a:lnTo>
                <a:lnTo>
                  <a:pt x="1395412" y="1076325"/>
                </a:lnTo>
                <a:lnTo>
                  <a:pt x="1416844" y="1114425"/>
                </a:lnTo>
                <a:lnTo>
                  <a:pt x="1454944" y="1219200"/>
                </a:lnTo>
                <a:lnTo>
                  <a:pt x="1404937" y="1238250"/>
                </a:lnTo>
                <a:lnTo>
                  <a:pt x="1364456" y="1304925"/>
                </a:lnTo>
                <a:lnTo>
                  <a:pt x="1302544" y="1304925"/>
                </a:lnTo>
                <a:lnTo>
                  <a:pt x="1297781" y="1328737"/>
                </a:lnTo>
                <a:lnTo>
                  <a:pt x="1343025" y="1357312"/>
                </a:lnTo>
                <a:lnTo>
                  <a:pt x="1297781" y="1423987"/>
                </a:lnTo>
                <a:lnTo>
                  <a:pt x="1307306" y="1473993"/>
                </a:lnTo>
                <a:lnTo>
                  <a:pt x="1271587" y="1538287"/>
                </a:lnTo>
                <a:lnTo>
                  <a:pt x="1300162" y="1585912"/>
                </a:lnTo>
                <a:lnTo>
                  <a:pt x="1226344" y="1595437"/>
                </a:lnTo>
                <a:lnTo>
                  <a:pt x="1247775" y="1628775"/>
                </a:lnTo>
                <a:lnTo>
                  <a:pt x="1195387" y="1666875"/>
                </a:lnTo>
                <a:lnTo>
                  <a:pt x="1162050" y="1683543"/>
                </a:lnTo>
                <a:lnTo>
                  <a:pt x="1121569" y="1707356"/>
                </a:lnTo>
                <a:lnTo>
                  <a:pt x="1081087" y="1774031"/>
                </a:lnTo>
                <a:lnTo>
                  <a:pt x="1054894" y="1819275"/>
                </a:lnTo>
                <a:lnTo>
                  <a:pt x="1054894" y="1788318"/>
                </a:lnTo>
                <a:lnTo>
                  <a:pt x="1000125" y="1750218"/>
                </a:lnTo>
                <a:lnTo>
                  <a:pt x="973931" y="1695450"/>
                </a:lnTo>
                <a:lnTo>
                  <a:pt x="959644" y="1588293"/>
                </a:lnTo>
                <a:lnTo>
                  <a:pt x="983456" y="1538287"/>
                </a:lnTo>
                <a:lnTo>
                  <a:pt x="1047750" y="1512093"/>
                </a:lnTo>
                <a:lnTo>
                  <a:pt x="1007269" y="1450181"/>
                </a:lnTo>
                <a:lnTo>
                  <a:pt x="1002506" y="1412081"/>
                </a:lnTo>
                <a:lnTo>
                  <a:pt x="978694" y="1466850"/>
                </a:lnTo>
                <a:lnTo>
                  <a:pt x="962025" y="1497806"/>
                </a:lnTo>
                <a:lnTo>
                  <a:pt x="950119" y="1476375"/>
                </a:lnTo>
                <a:lnTo>
                  <a:pt x="976312" y="1409700"/>
                </a:lnTo>
                <a:lnTo>
                  <a:pt x="921544" y="1433512"/>
                </a:lnTo>
                <a:lnTo>
                  <a:pt x="907256" y="1469231"/>
                </a:lnTo>
                <a:lnTo>
                  <a:pt x="878681" y="1504950"/>
                </a:lnTo>
                <a:lnTo>
                  <a:pt x="819150" y="1485900"/>
                </a:lnTo>
                <a:lnTo>
                  <a:pt x="809625" y="1450181"/>
                </a:lnTo>
                <a:lnTo>
                  <a:pt x="892969" y="1457325"/>
                </a:lnTo>
                <a:lnTo>
                  <a:pt x="864394" y="1419225"/>
                </a:lnTo>
                <a:lnTo>
                  <a:pt x="804862" y="1400175"/>
                </a:lnTo>
                <a:lnTo>
                  <a:pt x="788194" y="1371600"/>
                </a:lnTo>
                <a:lnTo>
                  <a:pt x="759619" y="1373981"/>
                </a:lnTo>
                <a:cubicBezTo>
                  <a:pt x="754856" y="1380331"/>
                  <a:pt x="750944" y="1387418"/>
                  <a:pt x="745331" y="1393031"/>
                </a:cubicBezTo>
                <a:cubicBezTo>
                  <a:pt x="743556" y="1394806"/>
                  <a:pt x="738187" y="1395412"/>
                  <a:pt x="738187" y="1395412"/>
                </a:cubicBezTo>
                <a:lnTo>
                  <a:pt x="731044" y="1397793"/>
                </a:lnTo>
                <a:lnTo>
                  <a:pt x="645319" y="1378743"/>
                </a:lnTo>
                <a:lnTo>
                  <a:pt x="619125" y="1307306"/>
                </a:lnTo>
                <a:lnTo>
                  <a:pt x="626269" y="1276350"/>
                </a:lnTo>
                <a:lnTo>
                  <a:pt x="585787" y="1262062"/>
                </a:lnTo>
                <a:lnTo>
                  <a:pt x="571500" y="1323975"/>
                </a:lnTo>
                <a:lnTo>
                  <a:pt x="535781" y="1435893"/>
                </a:lnTo>
                <a:lnTo>
                  <a:pt x="473869" y="1500187"/>
                </a:lnTo>
                <a:lnTo>
                  <a:pt x="402431" y="1538287"/>
                </a:lnTo>
                <a:lnTo>
                  <a:pt x="328612" y="1557337"/>
                </a:lnTo>
                <a:lnTo>
                  <a:pt x="302419" y="1557337"/>
                </a:lnTo>
                <a:lnTo>
                  <a:pt x="266700" y="1497806"/>
                </a:lnTo>
                <a:cubicBezTo>
                  <a:pt x="258995" y="1520921"/>
                  <a:pt x="262923" y="1512502"/>
                  <a:pt x="257175" y="1524000"/>
                </a:cubicBezTo>
                <a:lnTo>
                  <a:pt x="252412" y="1595437"/>
                </a:lnTo>
                <a:lnTo>
                  <a:pt x="188119" y="1607343"/>
                </a:lnTo>
                <a:lnTo>
                  <a:pt x="128587" y="1647825"/>
                </a:lnTo>
                <a:lnTo>
                  <a:pt x="114300" y="1631156"/>
                </a:lnTo>
                <a:lnTo>
                  <a:pt x="88106" y="1597818"/>
                </a:lnTo>
                <a:lnTo>
                  <a:pt x="57150" y="1595437"/>
                </a:lnTo>
                <a:lnTo>
                  <a:pt x="50006" y="1550193"/>
                </a:lnTo>
                <a:lnTo>
                  <a:pt x="28575" y="1524000"/>
                </a:lnTo>
                <a:lnTo>
                  <a:pt x="97631" y="1502568"/>
                </a:lnTo>
                <a:lnTo>
                  <a:pt x="78581" y="1304925"/>
                </a:lnTo>
                <a:lnTo>
                  <a:pt x="21431" y="1343025"/>
                </a:lnTo>
                <a:lnTo>
                  <a:pt x="40481" y="1269206"/>
                </a:lnTo>
                <a:lnTo>
                  <a:pt x="0" y="1200150"/>
                </a:lnTo>
                <a:lnTo>
                  <a:pt x="88106" y="1128712"/>
                </a:lnTo>
                <a:lnTo>
                  <a:pt x="114300" y="1071562"/>
                </a:lnTo>
                <a:lnTo>
                  <a:pt x="97631" y="1028700"/>
                </a:lnTo>
                <a:lnTo>
                  <a:pt x="147637" y="1019175"/>
                </a:lnTo>
                <a:lnTo>
                  <a:pt x="164306" y="966787"/>
                </a:lnTo>
                <a:lnTo>
                  <a:pt x="226219" y="902493"/>
                </a:lnTo>
                <a:lnTo>
                  <a:pt x="264319" y="926306"/>
                </a:lnTo>
                <a:lnTo>
                  <a:pt x="311944" y="840581"/>
                </a:lnTo>
                <a:lnTo>
                  <a:pt x="373856" y="776287"/>
                </a:lnTo>
                <a:lnTo>
                  <a:pt x="338137" y="738187"/>
                </a:lnTo>
                <a:lnTo>
                  <a:pt x="290512" y="704850"/>
                </a:lnTo>
                <a:lnTo>
                  <a:pt x="266700" y="750093"/>
                </a:lnTo>
                <a:lnTo>
                  <a:pt x="245269" y="738187"/>
                </a:lnTo>
                <a:lnTo>
                  <a:pt x="250031" y="673893"/>
                </a:lnTo>
                <a:lnTo>
                  <a:pt x="190500" y="671512"/>
                </a:lnTo>
                <a:cubicBezTo>
                  <a:pt x="181769" y="681037"/>
                  <a:pt x="172769" y="690322"/>
                  <a:pt x="164306" y="700087"/>
                </a:cubicBezTo>
                <a:cubicBezTo>
                  <a:pt x="146833" y="720248"/>
                  <a:pt x="166310" y="700468"/>
                  <a:pt x="157162" y="709612"/>
                </a:cubicBezTo>
                <a:lnTo>
                  <a:pt x="152400" y="733425"/>
                </a:lnTo>
                <a:lnTo>
                  <a:pt x="119062" y="621506"/>
                </a:lnTo>
                <a:lnTo>
                  <a:pt x="100012" y="600075"/>
                </a:lnTo>
                <a:lnTo>
                  <a:pt x="100012" y="500062"/>
                </a:lnTo>
                <a:lnTo>
                  <a:pt x="64294" y="457200"/>
                </a:lnTo>
                <a:lnTo>
                  <a:pt x="176212" y="404812"/>
                </a:lnTo>
                <a:lnTo>
                  <a:pt x="254794" y="335756"/>
                </a:lnTo>
                <a:lnTo>
                  <a:pt x="302419" y="273843"/>
                </a:lnTo>
                <a:lnTo>
                  <a:pt x="290512" y="230981"/>
                </a:lnTo>
                <a:lnTo>
                  <a:pt x="366712" y="192881"/>
                </a:lnTo>
                <a:lnTo>
                  <a:pt x="309562" y="147637"/>
                </a:lnTo>
                <a:lnTo>
                  <a:pt x="333375" y="107156"/>
                </a:lnTo>
                <a:lnTo>
                  <a:pt x="392906" y="59531"/>
                </a:lnTo>
                <a:lnTo>
                  <a:pt x="440531" y="0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5" name="Freeform 59"/>
          <p:cNvSpPr/>
          <p:nvPr/>
        </p:nvSpPr>
        <p:spPr bwMode="auto">
          <a:xfrm>
            <a:off x="3171947" y="3259472"/>
            <a:ext cx="902750" cy="813739"/>
          </a:xfrm>
          <a:custGeom>
            <a:avLst/>
            <a:gdLst>
              <a:gd name="connsiteX0" fmla="*/ 0 w 935831"/>
              <a:gd name="connsiteY0" fmla="*/ 469107 h 778669"/>
              <a:gd name="connsiteX1" fmla="*/ 109537 w 935831"/>
              <a:gd name="connsiteY1" fmla="*/ 364332 h 778669"/>
              <a:gd name="connsiteX2" fmla="*/ 102394 w 935831"/>
              <a:gd name="connsiteY2" fmla="*/ 335757 h 778669"/>
              <a:gd name="connsiteX3" fmla="*/ 102394 w 935831"/>
              <a:gd name="connsiteY3" fmla="*/ 278607 h 778669"/>
              <a:gd name="connsiteX4" fmla="*/ 121444 w 935831"/>
              <a:gd name="connsiteY4" fmla="*/ 226219 h 778669"/>
              <a:gd name="connsiteX5" fmla="*/ 161925 w 935831"/>
              <a:gd name="connsiteY5" fmla="*/ 290513 h 778669"/>
              <a:gd name="connsiteX6" fmla="*/ 221456 w 935831"/>
              <a:gd name="connsiteY6" fmla="*/ 280988 h 778669"/>
              <a:gd name="connsiteX7" fmla="*/ 316706 w 935831"/>
              <a:gd name="connsiteY7" fmla="*/ 247650 h 778669"/>
              <a:gd name="connsiteX8" fmla="*/ 373856 w 935831"/>
              <a:gd name="connsiteY8" fmla="*/ 185738 h 778669"/>
              <a:gd name="connsiteX9" fmla="*/ 409575 w 935831"/>
              <a:gd name="connsiteY9" fmla="*/ 92869 h 778669"/>
              <a:gd name="connsiteX10" fmla="*/ 440531 w 935831"/>
              <a:gd name="connsiteY10" fmla="*/ 0 h 778669"/>
              <a:gd name="connsiteX11" fmla="*/ 502444 w 935831"/>
              <a:gd name="connsiteY11" fmla="*/ 23813 h 778669"/>
              <a:gd name="connsiteX12" fmla="*/ 476250 w 935831"/>
              <a:gd name="connsiteY12" fmla="*/ 64294 h 778669"/>
              <a:gd name="connsiteX13" fmla="*/ 507206 w 935831"/>
              <a:gd name="connsiteY13" fmla="*/ 123825 h 778669"/>
              <a:gd name="connsiteX14" fmla="*/ 590550 w 935831"/>
              <a:gd name="connsiteY14" fmla="*/ 142875 h 778669"/>
              <a:gd name="connsiteX15" fmla="*/ 609600 w 935831"/>
              <a:gd name="connsiteY15" fmla="*/ 114300 h 778669"/>
              <a:gd name="connsiteX16" fmla="*/ 645319 w 935831"/>
              <a:gd name="connsiteY16" fmla="*/ 107157 h 778669"/>
              <a:gd name="connsiteX17" fmla="*/ 666750 w 935831"/>
              <a:gd name="connsiteY17" fmla="*/ 142875 h 778669"/>
              <a:gd name="connsiteX18" fmla="*/ 731044 w 935831"/>
              <a:gd name="connsiteY18" fmla="*/ 164307 h 778669"/>
              <a:gd name="connsiteX19" fmla="*/ 757237 w 935831"/>
              <a:gd name="connsiteY19" fmla="*/ 197644 h 778669"/>
              <a:gd name="connsiteX20" fmla="*/ 735806 w 935831"/>
              <a:gd name="connsiteY20" fmla="*/ 216694 h 778669"/>
              <a:gd name="connsiteX21" fmla="*/ 676275 w 935831"/>
              <a:gd name="connsiteY21" fmla="*/ 216694 h 778669"/>
              <a:gd name="connsiteX22" fmla="*/ 676275 w 935831"/>
              <a:gd name="connsiteY22" fmla="*/ 216694 h 778669"/>
              <a:gd name="connsiteX23" fmla="*/ 731044 w 935831"/>
              <a:gd name="connsiteY23" fmla="*/ 240507 h 778669"/>
              <a:gd name="connsiteX24" fmla="*/ 766762 w 935831"/>
              <a:gd name="connsiteY24" fmla="*/ 180975 h 778669"/>
              <a:gd name="connsiteX25" fmla="*/ 835819 w 935831"/>
              <a:gd name="connsiteY25" fmla="*/ 147638 h 778669"/>
              <a:gd name="connsiteX26" fmla="*/ 816769 w 935831"/>
              <a:gd name="connsiteY26" fmla="*/ 207169 h 778669"/>
              <a:gd name="connsiteX27" fmla="*/ 816769 w 935831"/>
              <a:gd name="connsiteY27" fmla="*/ 233363 h 778669"/>
              <a:gd name="connsiteX28" fmla="*/ 854869 w 935831"/>
              <a:gd name="connsiteY28" fmla="*/ 152400 h 778669"/>
              <a:gd name="connsiteX29" fmla="*/ 878681 w 935831"/>
              <a:gd name="connsiteY29" fmla="*/ 195263 h 778669"/>
              <a:gd name="connsiteX30" fmla="*/ 919162 w 935831"/>
              <a:gd name="connsiteY30" fmla="*/ 264319 h 778669"/>
              <a:gd name="connsiteX31" fmla="*/ 869156 w 935831"/>
              <a:gd name="connsiteY31" fmla="*/ 292894 h 778669"/>
              <a:gd name="connsiteX32" fmla="*/ 833437 w 935831"/>
              <a:gd name="connsiteY32" fmla="*/ 319088 h 778669"/>
              <a:gd name="connsiteX33" fmla="*/ 826294 w 935831"/>
              <a:gd name="connsiteY33" fmla="*/ 350044 h 778669"/>
              <a:gd name="connsiteX34" fmla="*/ 847725 w 935831"/>
              <a:gd name="connsiteY34" fmla="*/ 450057 h 778669"/>
              <a:gd name="connsiteX35" fmla="*/ 883444 w 935831"/>
              <a:gd name="connsiteY35" fmla="*/ 509588 h 778669"/>
              <a:gd name="connsiteX36" fmla="*/ 926306 w 935831"/>
              <a:gd name="connsiteY36" fmla="*/ 535782 h 778669"/>
              <a:gd name="connsiteX37" fmla="*/ 921544 w 935831"/>
              <a:gd name="connsiteY37" fmla="*/ 573882 h 778669"/>
              <a:gd name="connsiteX38" fmla="*/ 921544 w 935831"/>
              <a:gd name="connsiteY38" fmla="*/ 573882 h 778669"/>
              <a:gd name="connsiteX39" fmla="*/ 926306 w 935831"/>
              <a:gd name="connsiteY39" fmla="*/ 616744 h 778669"/>
              <a:gd name="connsiteX40" fmla="*/ 921544 w 935831"/>
              <a:gd name="connsiteY40" fmla="*/ 681038 h 778669"/>
              <a:gd name="connsiteX41" fmla="*/ 935831 w 935831"/>
              <a:gd name="connsiteY41" fmla="*/ 740569 h 778669"/>
              <a:gd name="connsiteX42" fmla="*/ 892969 w 935831"/>
              <a:gd name="connsiteY42" fmla="*/ 731044 h 778669"/>
              <a:gd name="connsiteX43" fmla="*/ 852487 w 935831"/>
              <a:gd name="connsiteY43" fmla="*/ 700088 h 778669"/>
              <a:gd name="connsiteX44" fmla="*/ 850106 w 935831"/>
              <a:gd name="connsiteY44" fmla="*/ 638175 h 778669"/>
              <a:gd name="connsiteX45" fmla="*/ 819150 w 935831"/>
              <a:gd name="connsiteY45" fmla="*/ 657225 h 778669"/>
              <a:gd name="connsiteX46" fmla="*/ 795337 w 935831"/>
              <a:gd name="connsiteY46" fmla="*/ 623888 h 778669"/>
              <a:gd name="connsiteX47" fmla="*/ 800100 w 935831"/>
              <a:gd name="connsiteY47" fmla="*/ 566738 h 778669"/>
              <a:gd name="connsiteX48" fmla="*/ 723900 w 935831"/>
              <a:gd name="connsiteY48" fmla="*/ 538163 h 778669"/>
              <a:gd name="connsiteX49" fmla="*/ 685800 w 935831"/>
              <a:gd name="connsiteY49" fmla="*/ 519113 h 778669"/>
              <a:gd name="connsiteX50" fmla="*/ 669131 w 935831"/>
              <a:gd name="connsiteY50" fmla="*/ 545307 h 778669"/>
              <a:gd name="connsiteX51" fmla="*/ 671512 w 935831"/>
              <a:gd name="connsiteY51" fmla="*/ 571500 h 778669"/>
              <a:gd name="connsiteX52" fmla="*/ 640556 w 935831"/>
              <a:gd name="connsiteY52" fmla="*/ 581025 h 778669"/>
              <a:gd name="connsiteX53" fmla="*/ 581025 w 935831"/>
              <a:gd name="connsiteY53" fmla="*/ 600075 h 778669"/>
              <a:gd name="connsiteX54" fmla="*/ 552450 w 935831"/>
              <a:gd name="connsiteY54" fmla="*/ 623888 h 778669"/>
              <a:gd name="connsiteX55" fmla="*/ 566737 w 935831"/>
              <a:gd name="connsiteY55" fmla="*/ 652463 h 778669"/>
              <a:gd name="connsiteX56" fmla="*/ 621506 w 935831"/>
              <a:gd name="connsiteY56" fmla="*/ 704850 h 778669"/>
              <a:gd name="connsiteX57" fmla="*/ 554831 w 935831"/>
              <a:gd name="connsiteY57" fmla="*/ 778669 h 778669"/>
              <a:gd name="connsiteX58" fmla="*/ 531019 w 935831"/>
              <a:gd name="connsiteY58" fmla="*/ 776288 h 778669"/>
              <a:gd name="connsiteX59" fmla="*/ 561975 w 935831"/>
              <a:gd name="connsiteY59" fmla="*/ 714375 h 778669"/>
              <a:gd name="connsiteX60" fmla="*/ 495300 w 935831"/>
              <a:gd name="connsiteY60" fmla="*/ 711994 h 778669"/>
              <a:gd name="connsiteX61" fmla="*/ 469106 w 935831"/>
              <a:gd name="connsiteY61" fmla="*/ 652463 h 778669"/>
              <a:gd name="connsiteX62" fmla="*/ 364331 w 935831"/>
              <a:gd name="connsiteY62" fmla="*/ 661988 h 778669"/>
              <a:gd name="connsiteX63" fmla="*/ 261937 w 935831"/>
              <a:gd name="connsiteY63" fmla="*/ 652463 h 778669"/>
              <a:gd name="connsiteX64" fmla="*/ 159544 w 935831"/>
              <a:gd name="connsiteY64" fmla="*/ 609600 h 778669"/>
              <a:gd name="connsiteX65" fmla="*/ 0 w 935831"/>
              <a:gd name="connsiteY65" fmla="*/ 469107 h 7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35831" h="778669">
                <a:moveTo>
                  <a:pt x="0" y="469107"/>
                </a:moveTo>
                <a:lnTo>
                  <a:pt x="109537" y="364332"/>
                </a:lnTo>
                <a:lnTo>
                  <a:pt x="102394" y="335757"/>
                </a:lnTo>
                <a:lnTo>
                  <a:pt x="102394" y="278607"/>
                </a:lnTo>
                <a:lnTo>
                  <a:pt x="121444" y="226219"/>
                </a:lnTo>
                <a:lnTo>
                  <a:pt x="161925" y="290513"/>
                </a:lnTo>
                <a:lnTo>
                  <a:pt x="221456" y="280988"/>
                </a:lnTo>
                <a:lnTo>
                  <a:pt x="316706" y="247650"/>
                </a:lnTo>
                <a:lnTo>
                  <a:pt x="373856" y="185738"/>
                </a:lnTo>
                <a:lnTo>
                  <a:pt x="409575" y="92869"/>
                </a:lnTo>
                <a:lnTo>
                  <a:pt x="440531" y="0"/>
                </a:lnTo>
                <a:lnTo>
                  <a:pt x="502444" y="23813"/>
                </a:lnTo>
                <a:lnTo>
                  <a:pt x="476250" y="64294"/>
                </a:lnTo>
                <a:lnTo>
                  <a:pt x="507206" y="123825"/>
                </a:lnTo>
                <a:lnTo>
                  <a:pt x="590550" y="142875"/>
                </a:lnTo>
                <a:lnTo>
                  <a:pt x="609600" y="114300"/>
                </a:lnTo>
                <a:lnTo>
                  <a:pt x="645319" y="107157"/>
                </a:lnTo>
                <a:lnTo>
                  <a:pt x="666750" y="142875"/>
                </a:lnTo>
                <a:lnTo>
                  <a:pt x="731044" y="164307"/>
                </a:lnTo>
                <a:lnTo>
                  <a:pt x="757237" y="197644"/>
                </a:lnTo>
                <a:lnTo>
                  <a:pt x="735806" y="216694"/>
                </a:lnTo>
                <a:lnTo>
                  <a:pt x="676275" y="216694"/>
                </a:lnTo>
                <a:lnTo>
                  <a:pt x="676275" y="216694"/>
                </a:lnTo>
                <a:lnTo>
                  <a:pt x="731044" y="240507"/>
                </a:lnTo>
                <a:lnTo>
                  <a:pt x="766762" y="180975"/>
                </a:lnTo>
                <a:lnTo>
                  <a:pt x="835819" y="147638"/>
                </a:lnTo>
                <a:lnTo>
                  <a:pt x="816769" y="207169"/>
                </a:lnTo>
                <a:lnTo>
                  <a:pt x="816769" y="233363"/>
                </a:lnTo>
                <a:lnTo>
                  <a:pt x="854869" y="152400"/>
                </a:lnTo>
                <a:lnTo>
                  <a:pt x="878681" y="195263"/>
                </a:lnTo>
                <a:lnTo>
                  <a:pt x="919162" y="264319"/>
                </a:lnTo>
                <a:lnTo>
                  <a:pt x="869156" y="292894"/>
                </a:lnTo>
                <a:lnTo>
                  <a:pt x="833437" y="319088"/>
                </a:lnTo>
                <a:lnTo>
                  <a:pt x="826294" y="350044"/>
                </a:lnTo>
                <a:lnTo>
                  <a:pt x="847725" y="450057"/>
                </a:lnTo>
                <a:lnTo>
                  <a:pt x="883444" y="509588"/>
                </a:lnTo>
                <a:lnTo>
                  <a:pt x="926306" y="535782"/>
                </a:lnTo>
                <a:lnTo>
                  <a:pt x="921544" y="573882"/>
                </a:lnTo>
                <a:lnTo>
                  <a:pt x="921544" y="573882"/>
                </a:lnTo>
                <a:lnTo>
                  <a:pt x="926306" y="616744"/>
                </a:lnTo>
                <a:lnTo>
                  <a:pt x="921544" y="681038"/>
                </a:lnTo>
                <a:lnTo>
                  <a:pt x="935831" y="740569"/>
                </a:lnTo>
                <a:lnTo>
                  <a:pt x="892969" y="731044"/>
                </a:lnTo>
                <a:lnTo>
                  <a:pt x="852487" y="700088"/>
                </a:lnTo>
                <a:cubicBezTo>
                  <a:pt x="851693" y="679450"/>
                  <a:pt x="850900" y="658813"/>
                  <a:pt x="850106" y="638175"/>
                </a:cubicBezTo>
                <a:lnTo>
                  <a:pt x="819150" y="657225"/>
                </a:lnTo>
                <a:lnTo>
                  <a:pt x="795337" y="623888"/>
                </a:lnTo>
                <a:lnTo>
                  <a:pt x="800100" y="566738"/>
                </a:lnTo>
                <a:lnTo>
                  <a:pt x="723900" y="538163"/>
                </a:lnTo>
                <a:lnTo>
                  <a:pt x="685800" y="519113"/>
                </a:lnTo>
                <a:lnTo>
                  <a:pt x="669131" y="545307"/>
                </a:lnTo>
                <a:lnTo>
                  <a:pt x="671512" y="571500"/>
                </a:lnTo>
                <a:lnTo>
                  <a:pt x="640556" y="581025"/>
                </a:lnTo>
                <a:lnTo>
                  <a:pt x="581025" y="600075"/>
                </a:lnTo>
                <a:lnTo>
                  <a:pt x="552450" y="623888"/>
                </a:lnTo>
                <a:lnTo>
                  <a:pt x="566737" y="652463"/>
                </a:lnTo>
                <a:lnTo>
                  <a:pt x="621506" y="704850"/>
                </a:lnTo>
                <a:lnTo>
                  <a:pt x="554831" y="778669"/>
                </a:lnTo>
                <a:lnTo>
                  <a:pt x="531019" y="776288"/>
                </a:lnTo>
                <a:lnTo>
                  <a:pt x="561975" y="714375"/>
                </a:lnTo>
                <a:lnTo>
                  <a:pt x="495300" y="711994"/>
                </a:lnTo>
                <a:lnTo>
                  <a:pt x="469106" y="652463"/>
                </a:lnTo>
                <a:lnTo>
                  <a:pt x="364331" y="661988"/>
                </a:lnTo>
                <a:lnTo>
                  <a:pt x="261937" y="652463"/>
                </a:lnTo>
                <a:lnTo>
                  <a:pt x="159544" y="609600"/>
                </a:lnTo>
                <a:lnTo>
                  <a:pt x="0" y="469107"/>
                </a:lnTo>
                <a:close/>
              </a:path>
            </a:pathLst>
          </a:custGeom>
          <a:solidFill>
            <a:srgbClr val="D2E0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6" name="Freeform 60"/>
          <p:cNvSpPr/>
          <p:nvPr/>
        </p:nvSpPr>
        <p:spPr bwMode="auto">
          <a:xfrm>
            <a:off x="2271491" y="2428315"/>
            <a:ext cx="1139348" cy="1002864"/>
          </a:xfrm>
          <a:custGeom>
            <a:avLst/>
            <a:gdLst>
              <a:gd name="connsiteX0" fmla="*/ 769144 w 1181100"/>
              <a:gd name="connsiteY0" fmla="*/ 45244 h 959644"/>
              <a:gd name="connsiteX1" fmla="*/ 792956 w 1181100"/>
              <a:gd name="connsiteY1" fmla="*/ 0 h 959644"/>
              <a:gd name="connsiteX2" fmla="*/ 881062 w 1181100"/>
              <a:gd name="connsiteY2" fmla="*/ 4762 h 959644"/>
              <a:gd name="connsiteX3" fmla="*/ 904875 w 1181100"/>
              <a:gd name="connsiteY3" fmla="*/ 42862 h 959644"/>
              <a:gd name="connsiteX4" fmla="*/ 902494 w 1181100"/>
              <a:gd name="connsiteY4" fmla="*/ 147637 h 959644"/>
              <a:gd name="connsiteX5" fmla="*/ 919162 w 1181100"/>
              <a:gd name="connsiteY5" fmla="*/ 171450 h 959644"/>
              <a:gd name="connsiteX6" fmla="*/ 940594 w 1181100"/>
              <a:gd name="connsiteY6" fmla="*/ 242887 h 959644"/>
              <a:gd name="connsiteX7" fmla="*/ 976312 w 1181100"/>
              <a:gd name="connsiteY7" fmla="*/ 216694 h 959644"/>
              <a:gd name="connsiteX8" fmla="*/ 1047750 w 1181100"/>
              <a:gd name="connsiteY8" fmla="*/ 211931 h 959644"/>
              <a:gd name="connsiteX9" fmla="*/ 1042987 w 1181100"/>
              <a:gd name="connsiteY9" fmla="*/ 276225 h 959644"/>
              <a:gd name="connsiteX10" fmla="*/ 1054894 w 1181100"/>
              <a:gd name="connsiteY10" fmla="*/ 283369 h 959644"/>
              <a:gd name="connsiteX11" fmla="*/ 1078706 w 1181100"/>
              <a:gd name="connsiteY11" fmla="*/ 235744 h 959644"/>
              <a:gd name="connsiteX12" fmla="*/ 1138237 w 1181100"/>
              <a:gd name="connsiteY12" fmla="*/ 273844 h 959644"/>
              <a:gd name="connsiteX13" fmla="*/ 1181100 w 1181100"/>
              <a:gd name="connsiteY13" fmla="*/ 323850 h 959644"/>
              <a:gd name="connsiteX14" fmla="*/ 1121569 w 1181100"/>
              <a:gd name="connsiteY14" fmla="*/ 388144 h 959644"/>
              <a:gd name="connsiteX15" fmla="*/ 1059656 w 1181100"/>
              <a:gd name="connsiteY15" fmla="*/ 490537 h 959644"/>
              <a:gd name="connsiteX16" fmla="*/ 1023937 w 1181100"/>
              <a:gd name="connsiteY16" fmla="*/ 469106 h 959644"/>
              <a:gd name="connsiteX17" fmla="*/ 981075 w 1181100"/>
              <a:gd name="connsiteY17" fmla="*/ 507206 h 959644"/>
              <a:gd name="connsiteX18" fmla="*/ 964406 w 1181100"/>
              <a:gd name="connsiteY18" fmla="*/ 528637 h 959644"/>
              <a:gd name="connsiteX19" fmla="*/ 952500 w 1181100"/>
              <a:gd name="connsiteY19" fmla="*/ 571500 h 959644"/>
              <a:gd name="connsiteX20" fmla="*/ 928687 w 1181100"/>
              <a:gd name="connsiteY20" fmla="*/ 588169 h 959644"/>
              <a:gd name="connsiteX21" fmla="*/ 897731 w 1181100"/>
              <a:gd name="connsiteY21" fmla="*/ 588169 h 959644"/>
              <a:gd name="connsiteX22" fmla="*/ 921544 w 1181100"/>
              <a:gd name="connsiteY22" fmla="*/ 631031 h 959644"/>
              <a:gd name="connsiteX23" fmla="*/ 850106 w 1181100"/>
              <a:gd name="connsiteY23" fmla="*/ 716756 h 959644"/>
              <a:gd name="connsiteX24" fmla="*/ 807244 w 1181100"/>
              <a:gd name="connsiteY24" fmla="*/ 740569 h 959644"/>
              <a:gd name="connsiteX25" fmla="*/ 792956 w 1181100"/>
              <a:gd name="connsiteY25" fmla="*/ 752475 h 959644"/>
              <a:gd name="connsiteX26" fmla="*/ 785812 w 1181100"/>
              <a:gd name="connsiteY26" fmla="*/ 757237 h 959644"/>
              <a:gd name="connsiteX27" fmla="*/ 785812 w 1181100"/>
              <a:gd name="connsiteY27" fmla="*/ 769144 h 959644"/>
              <a:gd name="connsiteX28" fmla="*/ 728662 w 1181100"/>
              <a:gd name="connsiteY28" fmla="*/ 778669 h 959644"/>
              <a:gd name="connsiteX29" fmla="*/ 664369 w 1181100"/>
              <a:gd name="connsiteY29" fmla="*/ 790575 h 959644"/>
              <a:gd name="connsiteX30" fmla="*/ 621506 w 1181100"/>
              <a:gd name="connsiteY30" fmla="*/ 795337 h 959644"/>
              <a:gd name="connsiteX31" fmla="*/ 557212 w 1181100"/>
              <a:gd name="connsiteY31" fmla="*/ 859631 h 959644"/>
              <a:gd name="connsiteX32" fmla="*/ 528637 w 1181100"/>
              <a:gd name="connsiteY32" fmla="*/ 854869 h 959644"/>
              <a:gd name="connsiteX33" fmla="*/ 473869 w 1181100"/>
              <a:gd name="connsiteY33" fmla="*/ 919162 h 959644"/>
              <a:gd name="connsiteX34" fmla="*/ 421481 w 1181100"/>
              <a:gd name="connsiteY34" fmla="*/ 926306 h 959644"/>
              <a:gd name="connsiteX35" fmla="*/ 423862 w 1181100"/>
              <a:gd name="connsiteY35" fmla="*/ 904875 h 959644"/>
              <a:gd name="connsiteX36" fmla="*/ 295275 w 1181100"/>
              <a:gd name="connsiteY36" fmla="*/ 959644 h 959644"/>
              <a:gd name="connsiteX37" fmla="*/ 269081 w 1181100"/>
              <a:gd name="connsiteY37" fmla="*/ 914400 h 959644"/>
              <a:gd name="connsiteX38" fmla="*/ 226219 w 1181100"/>
              <a:gd name="connsiteY38" fmla="*/ 895350 h 959644"/>
              <a:gd name="connsiteX39" fmla="*/ 145256 w 1181100"/>
              <a:gd name="connsiteY39" fmla="*/ 890587 h 959644"/>
              <a:gd name="connsiteX40" fmla="*/ 59531 w 1181100"/>
              <a:gd name="connsiteY40" fmla="*/ 885825 h 959644"/>
              <a:gd name="connsiteX41" fmla="*/ 9525 w 1181100"/>
              <a:gd name="connsiteY41" fmla="*/ 873919 h 959644"/>
              <a:gd name="connsiteX42" fmla="*/ 0 w 1181100"/>
              <a:gd name="connsiteY42" fmla="*/ 807244 h 959644"/>
              <a:gd name="connsiteX43" fmla="*/ 35719 w 1181100"/>
              <a:gd name="connsiteY43" fmla="*/ 778669 h 959644"/>
              <a:gd name="connsiteX44" fmla="*/ 85725 w 1181100"/>
              <a:gd name="connsiteY44" fmla="*/ 790575 h 959644"/>
              <a:gd name="connsiteX45" fmla="*/ 95250 w 1181100"/>
              <a:gd name="connsiteY45" fmla="*/ 735806 h 959644"/>
              <a:gd name="connsiteX46" fmla="*/ 114300 w 1181100"/>
              <a:gd name="connsiteY46" fmla="*/ 726281 h 959644"/>
              <a:gd name="connsiteX47" fmla="*/ 135731 w 1181100"/>
              <a:gd name="connsiteY47" fmla="*/ 719137 h 959644"/>
              <a:gd name="connsiteX48" fmla="*/ 176212 w 1181100"/>
              <a:gd name="connsiteY48" fmla="*/ 702469 h 959644"/>
              <a:gd name="connsiteX49" fmla="*/ 130969 w 1181100"/>
              <a:gd name="connsiteY49" fmla="*/ 664369 h 959644"/>
              <a:gd name="connsiteX50" fmla="*/ 207169 w 1181100"/>
              <a:gd name="connsiteY50" fmla="*/ 623887 h 959644"/>
              <a:gd name="connsiteX51" fmla="*/ 161925 w 1181100"/>
              <a:gd name="connsiteY51" fmla="*/ 592931 h 959644"/>
              <a:gd name="connsiteX52" fmla="*/ 164306 w 1181100"/>
              <a:gd name="connsiteY52" fmla="*/ 500062 h 959644"/>
              <a:gd name="connsiteX53" fmla="*/ 145256 w 1181100"/>
              <a:gd name="connsiteY53" fmla="*/ 447675 h 959644"/>
              <a:gd name="connsiteX54" fmla="*/ 166687 w 1181100"/>
              <a:gd name="connsiteY54" fmla="*/ 407194 h 959644"/>
              <a:gd name="connsiteX55" fmla="*/ 133350 w 1181100"/>
              <a:gd name="connsiteY55" fmla="*/ 376237 h 959644"/>
              <a:gd name="connsiteX56" fmla="*/ 190500 w 1181100"/>
              <a:gd name="connsiteY56" fmla="*/ 302419 h 959644"/>
              <a:gd name="connsiteX57" fmla="*/ 142875 w 1181100"/>
              <a:gd name="connsiteY57" fmla="*/ 252412 h 959644"/>
              <a:gd name="connsiteX58" fmla="*/ 195262 w 1181100"/>
              <a:gd name="connsiteY58" fmla="*/ 254794 h 959644"/>
              <a:gd name="connsiteX59" fmla="*/ 197644 w 1181100"/>
              <a:gd name="connsiteY59" fmla="*/ 188119 h 959644"/>
              <a:gd name="connsiteX60" fmla="*/ 228600 w 1181100"/>
              <a:gd name="connsiteY60" fmla="*/ 180975 h 959644"/>
              <a:gd name="connsiteX61" fmla="*/ 264319 w 1181100"/>
              <a:gd name="connsiteY61" fmla="*/ 183356 h 959644"/>
              <a:gd name="connsiteX62" fmla="*/ 292894 w 1181100"/>
              <a:gd name="connsiteY62" fmla="*/ 190500 h 959644"/>
              <a:gd name="connsiteX63" fmla="*/ 338137 w 1181100"/>
              <a:gd name="connsiteY63" fmla="*/ 202406 h 959644"/>
              <a:gd name="connsiteX64" fmla="*/ 357187 w 1181100"/>
              <a:gd name="connsiteY64" fmla="*/ 214312 h 959644"/>
              <a:gd name="connsiteX65" fmla="*/ 376237 w 1181100"/>
              <a:gd name="connsiteY65" fmla="*/ 226219 h 959644"/>
              <a:gd name="connsiteX66" fmla="*/ 407194 w 1181100"/>
              <a:gd name="connsiteY66" fmla="*/ 178594 h 959644"/>
              <a:gd name="connsiteX67" fmla="*/ 440531 w 1181100"/>
              <a:gd name="connsiteY67" fmla="*/ 190500 h 959644"/>
              <a:gd name="connsiteX68" fmla="*/ 440531 w 1181100"/>
              <a:gd name="connsiteY68" fmla="*/ 207169 h 959644"/>
              <a:gd name="connsiteX69" fmla="*/ 452437 w 1181100"/>
              <a:gd name="connsiteY69" fmla="*/ 266700 h 959644"/>
              <a:gd name="connsiteX70" fmla="*/ 507206 w 1181100"/>
              <a:gd name="connsiteY70" fmla="*/ 304800 h 959644"/>
              <a:gd name="connsiteX71" fmla="*/ 566737 w 1181100"/>
              <a:gd name="connsiteY71" fmla="*/ 273844 h 959644"/>
              <a:gd name="connsiteX72" fmla="*/ 654844 w 1181100"/>
              <a:gd name="connsiteY72" fmla="*/ 266700 h 959644"/>
              <a:gd name="connsiteX73" fmla="*/ 671512 w 1181100"/>
              <a:gd name="connsiteY73" fmla="*/ 311944 h 959644"/>
              <a:gd name="connsiteX74" fmla="*/ 719137 w 1181100"/>
              <a:gd name="connsiteY74" fmla="*/ 280987 h 959644"/>
              <a:gd name="connsiteX75" fmla="*/ 731044 w 1181100"/>
              <a:gd name="connsiteY75" fmla="*/ 261937 h 959644"/>
              <a:gd name="connsiteX76" fmla="*/ 759619 w 1181100"/>
              <a:gd name="connsiteY76" fmla="*/ 247650 h 959644"/>
              <a:gd name="connsiteX77" fmla="*/ 809625 w 1181100"/>
              <a:gd name="connsiteY77" fmla="*/ 302419 h 959644"/>
              <a:gd name="connsiteX78" fmla="*/ 809625 w 1181100"/>
              <a:gd name="connsiteY78" fmla="*/ 247650 h 959644"/>
              <a:gd name="connsiteX79" fmla="*/ 804862 w 1181100"/>
              <a:gd name="connsiteY79" fmla="*/ 219075 h 959644"/>
              <a:gd name="connsiteX80" fmla="*/ 821531 w 1181100"/>
              <a:gd name="connsiteY80" fmla="*/ 133350 h 959644"/>
              <a:gd name="connsiteX81" fmla="*/ 842962 w 1181100"/>
              <a:gd name="connsiteY81" fmla="*/ 95250 h 959644"/>
              <a:gd name="connsiteX82" fmla="*/ 769144 w 1181100"/>
              <a:gd name="connsiteY82" fmla="*/ 45244 h 95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181100" h="959644">
                <a:moveTo>
                  <a:pt x="769144" y="45244"/>
                </a:moveTo>
                <a:lnTo>
                  <a:pt x="792956" y="0"/>
                </a:lnTo>
                <a:lnTo>
                  <a:pt x="881062" y="4762"/>
                </a:lnTo>
                <a:lnTo>
                  <a:pt x="904875" y="42862"/>
                </a:lnTo>
                <a:cubicBezTo>
                  <a:pt x="904081" y="77787"/>
                  <a:pt x="903288" y="112712"/>
                  <a:pt x="902494" y="147637"/>
                </a:cubicBezTo>
                <a:lnTo>
                  <a:pt x="919162" y="171450"/>
                </a:lnTo>
                <a:lnTo>
                  <a:pt x="940594" y="242887"/>
                </a:lnTo>
                <a:lnTo>
                  <a:pt x="976312" y="216694"/>
                </a:lnTo>
                <a:lnTo>
                  <a:pt x="1047750" y="211931"/>
                </a:lnTo>
                <a:lnTo>
                  <a:pt x="1042987" y="276225"/>
                </a:lnTo>
                <a:lnTo>
                  <a:pt x="1054894" y="283369"/>
                </a:lnTo>
                <a:lnTo>
                  <a:pt x="1078706" y="235744"/>
                </a:lnTo>
                <a:lnTo>
                  <a:pt x="1138237" y="273844"/>
                </a:lnTo>
                <a:lnTo>
                  <a:pt x="1181100" y="323850"/>
                </a:lnTo>
                <a:lnTo>
                  <a:pt x="1121569" y="388144"/>
                </a:lnTo>
                <a:lnTo>
                  <a:pt x="1059656" y="490537"/>
                </a:lnTo>
                <a:lnTo>
                  <a:pt x="1023937" y="469106"/>
                </a:lnTo>
                <a:lnTo>
                  <a:pt x="981075" y="507206"/>
                </a:lnTo>
                <a:lnTo>
                  <a:pt x="964406" y="528637"/>
                </a:lnTo>
                <a:lnTo>
                  <a:pt x="952500" y="571500"/>
                </a:lnTo>
                <a:lnTo>
                  <a:pt x="928687" y="588169"/>
                </a:lnTo>
                <a:lnTo>
                  <a:pt x="897731" y="588169"/>
                </a:lnTo>
                <a:lnTo>
                  <a:pt x="921544" y="631031"/>
                </a:lnTo>
                <a:lnTo>
                  <a:pt x="850106" y="716756"/>
                </a:lnTo>
                <a:cubicBezTo>
                  <a:pt x="831729" y="724924"/>
                  <a:pt x="823208" y="727265"/>
                  <a:pt x="807244" y="740569"/>
                </a:cubicBezTo>
                <a:cubicBezTo>
                  <a:pt x="777003" y="765770"/>
                  <a:pt x="817521" y="740194"/>
                  <a:pt x="792956" y="752475"/>
                </a:cubicBezTo>
                <a:cubicBezTo>
                  <a:pt x="790396" y="753755"/>
                  <a:pt x="785812" y="757237"/>
                  <a:pt x="785812" y="757237"/>
                </a:cubicBezTo>
                <a:lnTo>
                  <a:pt x="785812" y="769144"/>
                </a:lnTo>
                <a:lnTo>
                  <a:pt x="728662" y="778669"/>
                </a:lnTo>
                <a:lnTo>
                  <a:pt x="664369" y="790575"/>
                </a:lnTo>
                <a:lnTo>
                  <a:pt x="621506" y="795337"/>
                </a:lnTo>
                <a:lnTo>
                  <a:pt x="557212" y="859631"/>
                </a:lnTo>
                <a:lnTo>
                  <a:pt x="528637" y="854869"/>
                </a:lnTo>
                <a:lnTo>
                  <a:pt x="473869" y="919162"/>
                </a:lnTo>
                <a:lnTo>
                  <a:pt x="421481" y="926306"/>
                </a:lnTo>
                <a:lnTo>
                  <a:pt x="423862" y="904875"/>
                </a:lnTo>
                <a:lnTo>
                  <a:pt x="295275" y="959644"/>
                </a:lnTo>
                <a:lnTo>
                  <a:pt x="269081" y="914400"/>
                </a:lnTo>
                <a:lnTo>
                  <a:pt x="226219" y="895350"/>
                </a:lnTo>
                <a:lnTo>
                  <a:pt x="145256" y="890587"/>
                </a:lnTo>
                <a:lnTo>
                  <a:pt x="59531" y="885825"/>
                </a:lnTo>
                <a:lnTo>
                  <a:pt x="9525" y="873919"/>
                </a:lnTo>
                <a:lnTo>
                  <a:pt x="0" y="807244"/>
                </a:lnTo>
                <a:lnTo>
                  <a:pt x="35719" y="778669"/>
                </a:lnTo>
                <a:lnTo>
                  <a:pt x="85725" y="790575"/>
                </a:lnTo>
                <a:lnTo>
                  <a:pt x="95250" y="735806"/>
                </a:lnTo>
                <a:lnTo>
                  <a:pt x="114300" y="726281"/>
                </a:lnTo>
                <a:lnTo>
                  <a:pt x="135731" y="719137"/>
                </a:lnTo>
                <a:lnTo>
                  <a:pt x="176212" y="702469"/>
                </a:lnTo>
                <a:lnTo>
                  <a:pt x="130969" y="664369"/>
                </a:lnTo>
                <a:lnTo>
                  <a:pt x="207169" y="623887"/>
                </a:lnTo>
                <a:lnTo>
                  <a:pt x="161925" y="592931"/>
                </a:lnTo>
                <a:cubicBezTo>
                  <a:pt x="162719" y="561975"/>
                  <a:pt x="163512" y="531018"/>
                  <a:pt x="164306" y="500062"/>
                </a:cubicBezTo>
                <a:lnTo>
                  <a:pt x="145256" y="447675"/>
                </a:lnTo>
                <a:lnTo>
                  <a:pt x="166687" y="407194"/>
                </a:lnTo>
                <a:lnTo>
                  <a:pt x="133350" y="376237"/>
                </a:lnTo>
                <a:lnTo>
                  <a:pt x="190500" y="302419"/>
                </a:lnTo>
                <a:lnTo>
                  <a:pt x="142875" y="252412"/>
                </a:lnTo>
                <a:lnTo>
                  <a:pt x="195262" y="254794"/>
                </a:lnTo>
                <a:lnTo>
                  <a:pt x="197644" y="188119"/>
                </a:lnTo>
                <a:lnTo>
                  <a:pt x="228600" y="180975"/>
                </a:lnTo>
                <a:lnTo>
                  <a:pt x="264319" y="183356"/>
                </a:lnTo>
                <a:lnTo>
                  <a:pt x="292894" y="190500"/>
                </a:lnTo>
                <a:lnTo>
                  <a:pt x="338137" y="202406"/>
                </a:lnTo>
                <a:lnTo>
                  <a:pt x="357187" y="214312"/>
                </a:lnTo>
                <a:lnTo>
                  <a:pt x="376237" y="226219"/>
                </a:lnTo>
                <a:lnTo>
                  <a:pt x="407194" y="178594"/>
                </a:lnTo>
                <a:lnTo>
                  <a:pt x="440531" y="190500"/>
                </a:lnTo>
                <a:lnTo>
                  <a:pt x="440531" y="207169"/>
                </a:lnTo>
                <a:lnTo>
                  <a:pt x="452437" y="266700"/>
                </a:lnTo>
                <a:lnTo>
                  <a:pt x="507206" y="304800"/>
                </a:lnTo>
                <a:lnTo>
                  <a:pt x="566737" y="273844"/>
                </a:lnTo>
                <a:lnTo>
                  <a:pt x="654844" y="266700"/>
                </a:lnTo>
                <a:lnTo>
                  <a:pt x="671512" y="311944"/>
                </a:lnTo>
                <a:lnTo>
                  <a:pt x="719137" y="280987"/>
                </a:lnTo>
                <a:lnTo>
                  <a:pt x="731044" y="261937"/>
                </a:lnTo>
                <a:lnTo>
                  <a:pt x="759619" y="247650"/>
                </a:lnTo>
                <a:lnTo>
                  <a:pt x="809625" y="302419"/>
                </a:lnTo>
                <a:lnTo>
                  <a:pt x="809625" y="247650"/>
                </a:lnTo>
                <a:lnTo>
                  <a:pt x="804862" y="219075"/>
                </a:lnTo>
                <a:lnTo>
                  <a:pt x="821531" y="133350"/>
                </a:lnTo>
                <a:lnTo>
                  <a:pt x="842962" y="95250"/>
                </a:lnTo>
                <a:lnTo>
                  <a:pt x="769144" y="45244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7" name="Freeform 61"/>
          <p:cNvSpPr/>
          <p:nvPr/>
        </p:nvSpPr>
        <p:spPr bwMode="auto">
          <a:xfrm>
            <a:off x="3537181" y="2958364"/>
            <a:ext cx="149310" cy="298620"/>
          </a:xfrm>
          <a:custGeom>
            <a:avLst/>
            <a:gdLst>
              <a:gd name="connsiteX0" fmla="*/ 61912 w 154781"/>
              <a:gd name="connsiteY0" fmla="*/ 285750 h 285750"/>
              <a:gd name="connsiteX1" fmla="*/ 2381 w 154781"/>
              <a:gd name="connsiteY1" fmla="*/ 200025 h 285750"/>
              <a:gd name="connsiteX2" fmla="*/ 30956 w 154781"/>
              <a:gd name="connsiteY2" fmla="*/ 121444 h 285750"/>
              <a:gd name="connsiteX3" fmla="*/ 38100 w 154781"/>
              <a:gd name="connsiteY3" fmla="*/ 111919 h 285750"/>
              <a:gd name="connsiteX4" fmla="*/ 0 w 154781"/>
              <a:gd name="connsiteY4" fmla="*/ 50006 h 285750"/>
              <a:gd name="connsiteX5" fmla="*/ 4762 w 154781"/>
              <a:gd name="connsiteY5" fmla="*/ 9525 h 285750"/>
              <a:gd name="connsiteX6" fmla="*/ 38100 w 154781"/>
              <a:gd name="connsiteY6" fmla="*/ 2381 h 285750"/>
              <a:gd name="connsiteX7" fmla="*/ 80962 w 154781"/>
              <a:gd name="connsiteY7" fmla="*/ 0 h 285750"/>
              <a:gd name="connsiteX8" fmla="*/ 61912 w 154781"/>
              <a:gd name="connsiteY8" fmla="*/ 80963 h 285750"/>
              <a:gd name="connsiteX9" fmla="*/ 83343 w 154781"/>
              <a:gd name="connsiteY9" fmla="*/ 76200 h 285750"/>
              <a:gd name="connsiteX10" fmla="*/ 114300 w 154781"/>
              <a:gd name="connsiteY10" fmla="*/ 66675 h 285750"/>
              <a:gd name="connsiteX11" fmla="*/ 142875 w 154781"/>
              <a:gd name="connsiteY11" fmla="*/ 90488 h 285750"/>
              <a:gd name="connsiteX12" fmla="*/ 154781 w 154781"/>
              <a:gd name="connsiteY12" fmla="*/ 123825 h 285750"/>
              <a:gd name="connsiteX13" fmla="*/ 109537 w 154781"/>
              <a:gd name="connsiteY13" fmla="*/ 128588 h 285750"/>
              <a:gd name="connsiteX14" fmla="*/ 114300 w 154781"/>
              <a:gd name="connsiteY14" fmla="*/ 166688 h 285750"/>
              <a:gd name="connsiteX15" fmla="*/ 123825 w 154781"/>
              <a:gd name="connsiteY15" fmla="*/ 202406 h 285750"/>
              <a:gd name="connsiteX16" fmla="*/ 111918 w 154781"/>
              <a:gd name="connsiteY16" fmla="*/ 219075 h 285750"/>
              <a:gd name="connsiteX17" fmla="*/ 102393 w 154781"/>
              <a:gd name="connsiteY17" fmla="*/ 230981 h 285750"/>
              <a:gd name="connsiteX18" fmla="*/ 61912 w 154781"/>
              <a:gd name="connsiteY18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781" h="285750">
                <a:moveTo>
                  <a:pt x="61912" y="285750"/>
                </a:moveTo>
                <a:lnTo>
                  <a:pt x="2381" y="200025"/>
                </a:lnTo>
                <a:lnTo>
                  <a:pt x="30956" y="121444"/>
                </a:lnTo>
                <a:lnTo>
                  <a:pt x="38100" y="111919"/>
                </a:lnTo>
                <a:lnTo>
                  <a:pt x="0" y="50006"/>
                </a:lnTo>
                <a:lnTo>
                  <a:pt x="4762" y="9525"/>
                </a:lnTo>
                <a:lnTo>
                  <a:pt x="38100" y="2381"/>
                </a:lnTo>
                <a:lnTo>
                  <a:pt x="80962" y="0"/>
                </a:lnTo>
                <a:lnTo>
                  <a:pt x="61912" y="80963"/>
                </a:lnTo>
                <a:lnTo>
                  <a:pt x="83343" y="76200"/>
                </a:lnTo>
                <a:lnTo>
                  <a:pt x="114300" y="66675"/>
                </a:lnTo>
                <a:lnTo>
                  <a:pt x="142875" y="90488"/>
                </a:lnTo>
                <a:lnTo>
                  <a:pt x="154781" y="123825"/>
                </a:lnTo>
                <a:lnTo>
                  <a:pt x="109537" y="128588"/>
                </a:lnTo>
                <a:lnTo>
                  <a:pt x="114300" y="166688"/>
                </a:lnTo>
                <a:lnTo>
                  <a:pt x="123825" y="202406"/>
                </a:lnTo>
                <a:cubicBezTo>
                  <a:pt x="119856" y="207962"/>
                  <a:pt x="116184" y="213743"/>
                  <a:pt x="111918" y="219075"/>
                </a:cubicBezTo>
                <a:cubicBezTo>
                  <a:pt x="100719" y="233074"/>
                  <a:pt x="107758" y="220256"/>
                  <a:pt x="102393" y="230981"/>
                </a:cubicBezTo>
                <a:lnTo>
                  <a:pt x="61912" y="285750"/>
                </a:lnTo>
                <a:close/>
              </a:path>
            </a:pathLst>
          </a:cu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8" name="Freeform 62"/>
          <p:cNvSpPr/>
          <p:nvPr/>
        </p:nvSpPr>
        <p:spPr>
          <a:xfrm>
            <a:off x="3898969" y="1522501"/>
            <a:ext cx="226596" cy="325164"/>
          </a:xfrm>
          <a:custGeom>
            <a:avLst/>
            <a:gdLst>
              <a:gd name="connsiteX0" fmla="*/ 177800 w 177800"/>
              <a:gd name="connsiteY0" fmla="*/ 0 h 273050"/>
              <a:gd name="connsiteX1" fmla="*/ 107950 w 177800"/>
              <a:gd name="connsiteY1" fmla="*/ 101600 h 273050"/>
              <a:gd name="connsiteX2" fmla="*/ 69850 w 177800"/>
              <a:gd name="connsiteY2" fmla="*/ 133350 h 273050"/>
              <a:gd name="connsiteX3" fmla="*/ 50800 w 177800"/>
              <a:gd name="connsiteY3" fmla="*/ 177800 h 273050"/>
              <a:gd name="connsiteX4" fmla="*/ 6350 w 177800"/>
              <a:gd name="connsiteY4" fmla="*/ 266700 h 273050"/>
              <a:gd name="connsiteX5" fmla="*/ 0 w 177800"/>
              <a:gd name="connsiteY5" fmla="*/ 273050 h 273050"/>
              <a:gd name="connsiteX0" fmla="*/ 234900 w 234900"/>
              <a:gd name="connsiteY0" fmla="*/ 0 h 311150"/>
              <a:gd name="connsiteX1" fmla="*/ 107950 w 234900"/>
              <a:gd name="connsiteY1" fmla="*/ 139700 h 311150"/>
              <a:gd name="connsiteX2" fmla="*/ 69850 w 234900"/>
              <a:gd name="connsiteY2" fmla="*/ 171450 h 311150"/>
              <a:gd name="connsiteX3" fmla="*/ 50800 w 234900"/>
              <a:gd name="connsiteY3" fmla="*/ 215900 h 311150"/>
              <a:gd name="connsiteX4" fmla="*/ 6350 w 234900"/>
              <a:gd name="connsiteY4" fmla="*/ 304800 h 311150"/>
              <a:gd name="connsiteX5" fmla="*/ 0 w 234900"/>
              <a:gd name="connsiteY5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900" h="311150">
                <a:moveTo>
                  <a:pt x="234900" y="0"/>
                </a:moveTo>
                <a:lnTo>
                  <a:pt x="107950" y="139700"/>
                </a:lnTo>
                <a:lnTo>
                  <a:pt x="69850" y="171450"/>
                </a:lnTo>
                <a:lnTo>
                  <a:pt x="50800" y="215900"/>
                </a:lnTo>
                <a:lnTo>
                  <a:pt x="6350" y="304800"/>
                </a:lnTo>
                <a:lnTo>
                  <a:pt x="0" y="311150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Freeform 63"/>
          <p:cNvSpPr/>
          <p:nvPr/>
        </p:nvSpPr>
        <p:spPr>
          <a:xfrm>
            <a:off x="3978220" y="1622041"/>
            <a:ext cx="616657" cy="363320"/>
          </a:xfrm>
          <a:custGeom>
            <a:avLst/>
            <a:gdLst>
              <a:gd name="connsiteX0" fmla="*/ 571500 w 571500"/>
              <a:gd name="connsiteY0" fmla="*/ 0 h 347662"/>
              <a:gd name="connsiteX1" fmla="*/ 533400 w 571500"/>
              <a:gd name="connsiteY1" fmla="*/ 57150 h 347662"/>
              <a:gd name="connsiteX2" fmla="*/ 500063 w 571500"/>
              <a:gd name="connsiteY2" fmla="*/ 23812 h 347662"/>
              <a:gd name="connsiteX3" fmla="*/ 452438 w 571500"/>
              <a:gd name="connsiteY3" fmla="*/ 47625 h 347662"/>
              <a:gd name="connsiteX4" fmla="*/ 433388 w 571500"/>
              <a:gd name="connsiteY4" fmla="*/ 71437 h 347662"/>
              <a:gd name="connsiteX5" fmla="*/ 428625 w 571500"/>
              <a:gd name="connsiteY5" fmla="*/ 109537 h 347662"/>
              <a:gd name="connsiteX6" fmla="*/ 385763 w 571500"/>
              <a:gd name="connsiteY6" fmla="*/ 147637 h 347662"/>
              <a:gd name="connsiteX7" fmla="*/ 347663 w 571500"/>
              <a:gd name="connsiteY7" fmla="*/ 176212 h 347662"/>
              <a:gd name="connsiteX8" fmla="*/ 304800 w 571500"/>
              <a:gd name="connsiteY8" fmla="*/ 219075 h 347662"/>
              <a:gd name="connsiteX9" fmla="*/ 276225 w 571500"/>
              <a:gd name="connsiteY9" fmla="*/ 266700 h 347662"/>
              <a:gd name="connsiteX10" fmla="*/ 252413 w 571500"/>
              <a:gd name="connsiteY10" fmla="*/ 290512 h 347662"/>
              <a:gd name="connsiteX11" fmla="*/ 209550 w 571500"/>
              <a:gd name="connsiteY11" fmla="*/ 300037 h 347662"/>
              <a:gd name="connsiteX12" fmla="*/ 114300 w 571500"/>
              <a:gd name="connsiteY12" fmla="*/ 323850 h 347662"/>
              <a:gd name="connsiteX13" fmla="*/ 0 w 571500"/>
              <a:gd name="connsiteY13" fmla="*/ 347662 h 347662"/>
              <a:gd name="connsiteX14" fmla="*/ 0 w 571500"/>
              <a:gd name="connsiteY14" fmla="*/ 347662 h 347662"/>
              <a:gd name="connsiteX0" fmla="*/ 589358 w 589358"/>
              <a:gd name="connsiteY0" fmla="*/ 0 h 347662"/>
              <a:gd name="connsiteX1" fmla="*/ 551258 w 589358"/>
              <a:gd name="connsiteY1" fmla="*/ 57150 h 347662"/>
              <a:gd name="connsiteX2" fmla="*/ 517921 w 589358"/>
              <a:gd name="connsiteY2" fmla="*/ 23812 h 347662"/>
              <a:gd name="connsiteX3" fmla="*/ 470296 w 589358"/>
              <a:gd name="connsiteY3" fmla="*/ 47625 h 347662"/>
              <a:gd name="connsiteX4" fmla="*/ 451246 w 589358"/>
              <a:gd name="connsiteY4" fmla="*/ 71437 h 347662"/>
              <a:gd name="connsiteX5" fmla="*/ 446483 w 589358"/>
              <a:gd name="connsiteY5" fmla="*/ 109537 h 347662"/>
              <a:gd name="connsiteX6" fmla="*/ 403621 w 589358"/>
              <a:gd name="connsiteY6" fmla="*/ 147637 h 347662"/>
              <a:gd name="connsiteX7" fmla="*/ 365521 w 589358"/>
              <a:gd name="connsiteY7" fmla="*/ 176212 h 347662"/>
              <a:gd name="connsiteX8" fmla="*/ 322658 w 589358"/>
              <a:gd name="connsiteY8" fmla="*/ 219075 h 347662"/>
              <a:gd name="connsiteX9" fmla="*/ 294083 w 589358"/>
              <a:gd name="connsiteY9" fmla="*/ 266700 h 347662"/>
              <a:gd name="connsiteX10" fmla="*/ 270271 w 589358"/>
              <a:gd name="connsiteY10" fmla="*/ 290512 h 347662"/>
              <a:gd name="connsiteX11" fmla="*/ 227408 w 589358"/>
              <a:gd name="connsiteY11" fmla="*/ 300037 h 347662"/>
              <a:gd name="connsiteX12" fmla="*/ 132158 w 589358"/>
              <a:gd name="connsiteY12" fmla="*/ 323850 h 347662"/>
              <a:gd name="connsiteX13" fmla="*/ 17858 w 589358"/>
              <a:gd name="connsiteY13" fmla="*/ 347662 h 347662"/>
              <a:gd name="connsiteX14" fmla="*/ 0 w 589358"/>
              <a:gd name="connsiteY14" fmla="*/ 347662 h 347662"/>
              <a:gd name="connsiteX0" fmla="*/ 639254 w 639254"/>
              <a:gd name="connsiteY0" fmla="*/ 0 h 347662"/>
              <a:gd name="connsiteX1" fmla="*/ 551258 w 639254"/>
              <a:gd name="connsiteY1" fmla="*/ 57150 h 347662"/>
              <a:gd name="connsiteX2" fmla="*/ 517921 w 639254"/>
              <a:gd name="connsiteY2" fmla="*/ 23812 h 347662"/>
              <a:gd name="connsiteX3" fmla="*/ 470296 w 639254"/>
              <a:gd name="connsiteY3" fmla="*/ 47625 h 347662"/>
              <a:gd name="connsiteX4" fmla="*/ 451246 w 639254"/>
              <a:gd name="connsiteY4" fmla="*/ 71437 h 347662"/>
              <a:gd name="connsiteX5" fmla="*/ 446483 w 639254"/>
              <a:gd name="connsiteY5" fmla="*/ 109537 h 347662"/>
              <a:gd name="connsiteX6" fmla="*/ 403621 w 639254"/>
              <a:gd name="connsiteY6" fmla="*/ 147637 h 347662"/>
              <a:gd name="connsiteX7" fmla="*/ 365521 w 639254"/>
              <a:gd name="connsiteY7" fmla="*/ 176212 h 347662"/>
              <a:gd name="connsiteX8" fmla="*/ 322658 w 639254"/>
              <a:gd name="connsiteY8" fmla="*/ 219075 h 347662"/>
              <a:gd name="connsiteX9" fmla="*/ 294083 w 639254"/>
              <a:gd name="connsiteY9" fmla="*/ 266700 h 347662"/>
              <a:gd name="connsiteX10" fmla="*/ 270271 w 639254"/>
              <a:gd name="connsiteY10" fmla="*/ 290512 h 347662"/>
              <a:gd name="connsiteX11" fmla="*/ 227408 w 639254"/>
              <a:gd name="connsiteY11" fmla="*/ 300037 h 347662"/>
              <a:gd name="connsiteX12" fmla="*/ 132158 w 639254"/>
              <a:gd name="connsiteY12" fmla="*/ 323850 h 347662"/>
              <a:gd name="connsiteX13" fmla="*/ 17858 w 639254"/>
              <a:gd name="connsiteY13" fmla="*/ 347662 h 347662"/>
              <a:gd name="connsiteX14" fmla="*/ 0 w 639254"/>
              <a:gd name="connsiteY14" fmla="*/ 347662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9254" h="347662">
                <a:moveTo>
                  <a:pt x="639254" y="0"/>
                </a:moveTo>
                <a:lnTo>
                  <a:pt x="551258" y="57150"/>
                </a:lnTo>
                <a:lnTo>
                  <a:pt x="517921" y="23812"/>
                </a:lnTo>
                <a:lnTo>
                  <a:pt x="470296" y="47625"/>
                </a:lnTo>
                <a:lnTo>
                  <a:pt x="451246" y="71437"/>
                </a:lnTo>
                <a:lnTo>
                  <a:pt x="446483" y="109537"/>
                </a:lnTo>
                <a:lnTo>
                  <a:pt x="403621" y="147637"/>
                </a:lnTo>
                <a:lnTo>
                  <a:pt x="365521" y="176212"/>
                </a:lnTo>
                <a:lnTo>
                  <a:pt x="322658" y="219075"/>
                </a:lnTo>
                <a:lnTo>
                  <a:pt x="294083" y="266700"/>
                </a:lnTo>
                <a:lnTo>
                  <a:pt x="270271" y="290512"/>
                </a:lnTo>
                <a:lnTo>
                  <a:pt x="227408" y="300037"/>
                </a:lnTo>
                <a:lnTo>
                  <a:pt x="132158" y="323850"/>
                </a:lnTo>
                <a:lnTo>
                  <a:pt x="17858" y="347662"/>
                </a:lnTo>
                <a:lnTo>
                  <a:pt x="0" y="347662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Freeform 64"/>
          <p:cNvSpPr/>
          <p:nvPr/>
        </p:nvSpPr>
        <p:spPr>
          <a:xfrm>
            <a:off x="3853026" y="2388502"/>
            <a:ext cx="2361392" cy="1990797"/>
          </a:xfrm>
          <a:custGeom>
            <a:avLst/>
            <a:gdLst>
              <a:gd name="connsiteX0" fmla="*/ 0 w 2447925"/>
              <a:gd name="connsiteY0" fmla="*/ 0 h 1905000"/>
              <a:gd name="connsiteX1" fmla="*/ 95250 w 2447925"/>
              <a:gd name="connsiteY1" fmla="*/ 38100 h 1905000"/>
              <a:gd name="connsiteX2" fmla="*/ 190500 w 2447925"/>
              <a:gd name="connsiteY2" fmla="*/ 66675 h 1905000"/>
              <a:gd name="connsiteX3" fmla="*/ 228600 w 2447925"/>
              <a:gd name="connsiteY3" fmla="*/ 90487 h 1905000"/>
              <a:gd name="connsiteX4" fmla="*/ 290513 w 2447925"/>
              <a:gd name="connsiteY4" fmla="*/ 104775 h 1905000"/>
              <a:gd name="connsiteX5" fmla="*/ 390525 w 2447925"/>
              <a:gd name="connsiteY5" fmla="*/ 95250 h 1905000"/>
              <a:gd name="connsiteX6" fmla="*/ 433388 w 2447925"/>
              <a:gd name="connsiteY6" fmla="*/ 104775 h 1905000"/>
              <a:gd name="connsiteX7" fmla="*/ 519113 w 2447925"/>
              <a:gd name="connsiteY7" fmla="*/ 166687 h 1905000"/>
              <a:gd name="connsiteX8" fmla="*/ 600075 w 2447925"/>
              <a:gd name="connsiteY8" fmla="*/ 171450 h 1905000"/>
              <a:gd name="connsiteX9" fmla="*/ 762000 w 2447925"/>
              <a:gd name="connsiteY9" fmla="*/ 176212 h 1905000"/>
              <a:gd name="connsiteX10" fmla="*/ 814388 w 2447925"/>
              <a:gd name="connsiteY10" fmla="*/ 204787 h 1905000"/>
              <a:gd name="connsiteX11" fmla="*/ 814388 w 2447925"/>
              <a:gd name="connsiteY11" fmla="*/ 242887 h 1905000"/>
              <a:gd name="connsiteX12" fmla="*/ 895350 w 2447925"/>
              <a:gd name="connsiteY12" fmla="*/ 323850 h 1905000"/>
              <a:gd name="connsiteX13" fmla="*/ 976313 w 2447925"/>
              <a:gd name="connsiteY13" fmla="*/ 404812 h 1905000"/>
              <a:gd name="connsiteX14" fmla="*/ 1023938 w 2447925"/>
              <a:gd name="connsiteY14" fmla="*/ 447675 h 1905000"/>
              <a:gd name="connsiteX15" fmla="*/ 1109663 w 2447925"/>
              <a:gd name="connsiteY15" fmla="*/ 447675 h 1905000"/>
              <a:gd name="connsiteX16" fmla="*/ 1143000 w 2447925"/>
              <a:gd name="connsiteY16" fmla="*/ 452437 h 1905000"/>
              <a:gd name="connsiteX17" fmla="*/ 1166813 w 2447925"/>
              <a:gd name="connsiteY17" fmla="*/ 500062 h 1905000"/>
              <a:gd name="connsiteX18" fmla="*/ 1243013 w 2447925"/>
              <a:gd name="connsiteY18" fmla="*/ 442912 h 1905000"/>
              <a:gd name="connsiteX19" fmla="*/ 1338263 w 2447925"/>
              <a:gd name="connsiteY19" fmla="*/ 400050 h 1905000"/>
              <a:gd name="connsiteX20" fmla="*/ 1428750 w 2447925"/>
              <a:gd name="connsiteY20" fmla="*/ 357187 h 1905000"/>
              <a:gd name="connsiteX21" fmla="*/ 1514475 w 2447925"/>
              <a:gd name="connsiteY21" fmla="*/ 309562 h 1905000"/>
              <a:gd name="connsiteX22" fmla="*/ 1576388 w 2447925"/>
              <a:gd name="connsiteY22" fmla="*/ 285750 h 1905000"/>
              <a:gd name="connsiteX23" fmla="*/ 1614488 w 2447925"/>
              <a:gd name="connsiteY23" fmla="*/ 257175 h 1905000"/>
              <a:gd name="connsiteX24" fmla="*/ 1633538 w 2447925"/>
              <a:gd name="connsiteY24" fmla="*/ 204787 h 1905000"/>
              <a:gd name="connsiteX25" fmla="*/ 1647825 w 2447925"/>
              <a:gd name="connsiteY25" fmla="*/ 138112 h 1905000"/>
              <a:gd name="connsiteX26" fmla="*/ 1647825 w 2447925"/>
              <a:gd name="connsiteY26" fmla="*/ 114300 h 1905000"/>
              <a:gd name="connsiteX27" fmla="*/ 1700213 w 2447925"/>
              <a:gd name="connsiteY27" fmla="*/ 138112 h 1905000"/>
              <a:gd name="connsiteX28" fmla="*/ 1771650 w 2447925"/>
              <a:gd name="connsiteY28" fmla="*/ 138112 h 1905000"/>
              <a:gd name="connsiteX29" fmla="*/ 1852613 w 2447925"/>
              <a:gd name="connsiteY29" fmla="*/ 176212 h 1905000"/>
              <a:gd name="connsiteX30" fmla="*/ 1905000 w 2447925"/>
              <a:gd name="connsiteY30" fmla="*/ 223837 h 1905000"/>
              <a:gd name="connsiteX31" fmla="*/ 2000250 w 2447925"/>
              <a:gd name="connsiteY31" fmla="*/ 280987 h 1905000"/>
              <a:gd name="connsiteX32" fmla="*/ 2038350 w 2447925"/>
              <a:gd name="connsiteY32" fmla="*/ 361950 h 1905000"/>
              <a:gd name="connsiteX33" fmla="*/ 2057400 w 2447925"/>
              <a:gd name="connsiteY33" fmla="*/ 428625 h 1905000"/>
              <a:gd name="connsiteX34" fmla="*/ 2081213 w 2447925"/>
              <a:gd name="connsiteY34" fmla="*/ 490537 h 1905000"/>
              <a:gd name="connsiteX35" fmla="*/ 2124075 w 2447925"/>
              <a:gd name="connsiteY35" fmla="*/ 542925 h 1905000"/>
              <a:gd name="connsiteX36" fmla="*/ 2190750 w 2447925"/>
              <a:gd name="connsiteY36" fmla="*/ 676275 h 1905000"/>
              <a:gd name="connsiteX37" fmla="*/ 2266950 w 2447925"/>
              <a:gd name="connsiteY37" fmla="*/ 776287 h 1905000"/>
              <a:gd name="connsiteX38" fmla="*/ 2300288 w 2447925"/>
              <a:gd name="connsiteY38" fmla="*/ 804862 h 1905000"/>
              <a:gd name="connsiteX39" fmla="*/ 2324100 w 2447925"/>
              <a:gd name="connsiteY39" fmla="*/ 842962 h 1905000"/>
              <a:gd name="connsiteX40" fmla="*/ 2381250 w 2447925"/>
              <a:gd name="connsiteY40" fmla="*/ 909637 h 1905000"/>
              <a:gd name="connsiteX41" fmla="*/ 2433638 w 2447925"/>
              <a:gd name="connsiteY41" fmla="*/ 1000125 h 1905000"/>
              <a:gd name="connsiteX42" fmla="*/ 2447925 w 2447925"/>
              <a:gd name="connsiteY42" fmla="*/ 1081087 h 1905000"/>
              <a:gd name="connsiteX43" fmla="*/ 2433638 w 2447925"/>
              <a:gd name="connsiteY43" fmla="*/ 1176337 h 1905000"/>
              <a:gd name="connsiteX44" fmla="*/ 2438400 w 2447925"/>
              <a:gd name="connsiteY44" fmla="*/ 1233487 h 1905000"/>
              <a:gd name="connsiteX45" fmla="*/ 2438400 w 2447925"/>
              <a:gd name="connsiteY45" fmla="*/ 1314450 h 1905000"/>
              <a:gd name="connsiteX46" fmla="*/ 2386013 w 2447925"/>
              <a:gd name="connsiteY46" fmla="*/ 1395412 h 1905000"/>
              <a:gd name="connsiteX47" fmla="*/ 2390775 w 2447925"/>
              <a:gd name="connsiteY47" fmla="*/ 1462087 h 1905000"/>
              <a:gd name="connsiteX48" fmla="*/ 2371725 w 2447925"/>
              <a:gd name="connsiteY48" fmla="*/ 1514475 h 1905000"/>
              <a:gd name="connsiteX49" fmla="*/ 2328863 w 2447925"/>
              <a:gd name="connsiteY49" fmla="*/ 1562100 h 1905000"/>
              <a:gd name="connsiteX50" fmla="*/ 2247900 w 2447925"/>
              <a:gd name="connsiteY50" fmla="*/ 1609725 h 1905000"/>
              <a:gd name="connsiteX51" fmla="*/ 2176463 w 2447925"/>
              <a:gd name="connsiteY51" fmla="*/ 1647825 h 1905000"/>
              <a:gd name="connsiteX52" fmla="*/ 2128838 w 2447925"/>
              <a:gd name="connsiteY52" fmla="*/ 1695450 h 1905000"/>
              <a:gd name="connsiteX53" fmla="*/ 2105025 w 2447925"/>
              <a:gd name="connsiteY53" fmla="*/ 1733550 h 1905000"/>
              <a:gd name="connsiteX54" fmla="*/ 2085975 w 2447925"/>
              <a:gd name="connsiteY54" fmla="*/ 1771650 h 1905000"/>
              <a:gd name="connsiteX55" fmla="*/ 2033588 w 2447925"/>
              <a:gd name="connsiteY55" fmla="*/ 1781175 h 1905000"/>
              <a:gd name="connsiteX56" fmla="*/ 1957388 w 2447925"/>
              <a:gd name="connsiteY56" fmla="*/ 1781175 h 1905000"/>
              <a:gd name="connsiteX57" fmla="*/ 1919288 w 2447925"/>
              <a:gd name="connsiteY57" fmla="*/ 1781175 h 1905000"/>
              <a:gd name="connsiteX58" fmla="*/ 1881188 w 2447925"/>
              <a:gd name="connsiteY58" fmla="*/ 1838325 h 1905000"/>
              <a:gd name="connsiteX59" fmla="*/ 1857375 w 2447925"/>
              <a:gd name="connsiteY59" fmla="*/ 1876425 h 1905000"/>
              <a:gd name="connsiteX60" fmla="*/ 1843088 w 2447925"/>
              <a:gd name="connsiteY60" fmla="*/ 1885950 h 1905000"/>
              <a:gd name="connsiteX61" fmla="*/ 1833563 w 2447925"/>
              <a:gd name="connsiteY61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447925" h="1905000">
                <a:moveTo>
                  <a:pt x="0" y="0"/>
                </a:moveTo>
                <a:lnTo>
                  <a:pt x="95250" y="38100"/>
                </a:lnTo>
                <a:lnTo>
                  <a:pt x="190500" y="66675"/>
                </a:lnTo>
                <a:lnTo>
                  <a:pt x="228600" y="90487"/>
                </a:lnTo>
                <a:lnTo>
                  <a:pt x="290513" y="104775"/>
                </a:lnTo>
                <a:lnTo>
                  <a:pt x="390525" y="95250"/>
                </a:lnTo>
                <a:lnTo>
                  <a:pt x="433388" y="104775"/>
                </a:lnTo>
                <a:lnTo>
                  <a:pt x="519113" y="166687"/>
                </a:lnTo>
                <a:lnTo>
                  <a:pt x="600075" y="171450"/>
                </a:lnTo>
                <a:lnTo>
                  <a:pt x="762000" y="176212"/>
                </a:lnTo>
                <a:lnTo>
                  <a:pt x="814388" y="204787"/>
                </a:lnTo>
                <a:lnTo>
                  <a:pt x="814388" y="242887"/>
                </a:lnTo>
                <a:lnTo>
                  <a:pt x="895350" y="323850"/>
                </a:lnTo>
                <a:lnTo>
                  <a:pt x="976313" y="404812"/>
                </a:lnTo>
                <a:lnTo>
                  <a:pt x="1023938" y="447675"/>
                </a:lnTo>
                <a:lnTo>
                  <a:pt x="1109663" y="447675"/>
                </a:lnTo>
                <a:lnTo>
                  <a:pt x="1143000" y="452437"/>
                </a:lnTo>
                <a:lnTo>
                  <a:pt x="1166813" y="500062"/>
                </a:lnTo>
                <a:lnTo>
                  <a:pt x="1243013" y="442912"/>
                </a:lnTo>
                <a:lnTo>
                  <a:pt x="1338263" y="400050"/>
                </a:lnTo>
                <a:lnTo>
                  <a:pt x="1428750" y="357187"/>
                </a:lnTo>
                <a:lnTo>
                  <a:pt x="1514475" y="309562"/>
                </a:lnTo>
                <a:lnTo>
                  <a:pt x="1576388" y="285750"/>
                </a:lnTo>
                <a:lnTo>
                  <a:pt x="1614488" y="257175"/>
                </a:lnTo>
                <a:lnTo>
                  <a:pt x="1633538" y="204787"/>
                </a:lnTo>
                <a:lnTo>
                  <a:pt x="1647825" y="138112"/>
                </a:lnTo>
                <a:lnTo>
                  <a:pt x="1647825" y="114300"/>
                </a:lnTo>
                <a:lnTo>
                  <a:pt x="1700213" y="138112"/>
                </a:lnTo>
                <a:lnTo>
                  <a:pt x="1771650" y="138112"/>
                </a:lnTo>
                <a:lnTo>
                  <a:pt x="1852613" y="176212"/>
                </a:lnTo>
                <a:lnTo>
                  <a:pt x="1905000" y="223837"/>
                </a:lnTo>
                <a:lnTo>
                  <a:pt x="2000250" y="280987"/>
                </a:lnTo>
                <a:lnTo>
                  <a:pt x="2038350" y="361950"/>
                </a:lnTo>
                <a:lnTo>
                  <a:pt x="2057400" y="428625"/>
                </a:lnTo>
                <a:lnTo>
                  <a:pt x="2081213" y="490537"/>
                </a:lnTo>
                <a:lnTo>
                  <a:pt x="2124075" y="542925"/>
                </a:lnTo>
                <a:lnTo>
                  <a:pt x="2190750" y="676275"/>
                </a:lnTo>
                <a:lnTo>
                  <a:pt x="2266950" y="776287"/>
                </a:lnTo>
                <a:lnTo>
                  <a:pt x="2300288" y="804862"/>
                </a:lnTo>
                <a:lnTo>
                  <a:pt x="2324100" y="842962"/>
                </a:lnTo>
                <a:lnTo>
                  <a:pt x="2381250" y="909637"/>
                </a:lnTo>
                <a:lnTo>
                  <a:pt x="2433638" y="1000125"/>
                </a:lnTo>
                <a:lnTo>
                  <a:pt x="2447925" y="1081087"/>
                </a:lnTo>
                <a:lnTo>
                  <a:pt x="2433638" y="1176337"/>
                </a:lnTo>
                <a:lnTo>
                  <a:pt x="2438400" y="1233487"/>
                </a:lnTo>
                <a:lnTo>
                  <a:pt x="2438400" y="1314450"/>
                </a:lnTo>
                <a:lnTo>
                  <a:pt x="2386013" y="1395412"/>
                </a:lnTo>
                <a:lnTo>
                  <a:pt x="2390775" y="1462087"/>
                </a:lnTo>
                <a:lnTo>
                  <a:pt x="2371725" y="1514475"/>
                </a:lnTo>
                <a:lnTo>
                  <a:pt x="2328863" y="1562100"/>
                </a:lnTo>
                <a:lnTo>
                  <a:pt x="2247900" y="1609725"/>
                </a:lnTo>
                <a:lnTo>
                  <a:pt x="2176463" y="1647825"/>
                </a:lnTo>
                <a:lnTo>
                  <a:pt x="2128838" y="1695450"/>
                </a:lnTo>
                <a:lnTo>
                  <a:pt x="2105025" y="1733550"/>
                </a:lnTo>
                <a:lnTo>
                  <a:pt x="2085975" y="1771650"/>
                </a:lnTo>
                <a:lnTo>
                  <a:pt x="2033588" y="1781175"/>
                </a:lnTo>
                <a:lnTo>
                  <a:pt x="1957388" y="1781175"/>
                </a:lnTo>
                <a:lnTo>
                  <a:pt x="1919288" y="1781175"/>
                </a:lnTo>
                <a:lnTo>
                  <a:pt x="1881188" y="1838325"/>
                </a:lnTo>
                <a:lnTo>
                  <a:pt x="1857375" y="1876425"/>
                </a:lnTo>
                <a:lnTo>
                  <a:pt x="1843088" y="1885950"/>
                </a:lnTo>
                <a:lnTo>
                  <a:pt x="1833563" y="1905000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Freeform 65"/>
          <p:cNvSpPr/>
          <p:nvPr/>
        </p:nvSpPr>
        <p:spPr>
          <a:xfrm>
            <a:off x="5364501" y="1562318"/>
            <a:ext cx="644330" cy="1224340"/>
          </a:xfrm>
          <a:custGeom>
            <a:avLst/>
            <a:gdLst>
              <a:gd name="connsiteX0" fmla="*/ 0 w 590550"/>
              <a:gd name="connsiteY0" fmla="*/ 1066800 h 1152525"/>
              <a:gd name="connsiteX1" fmla="*/ 61912 w 590550"/>
              <a:gd name="connsiteY1" fmla="*/ 1114425 h 1152525"/>
              <a:gd name="connsiteX2" fmla="*/ 109537 w 590550"/>
              <a:gd name="connsiteY2" fmla="*/ 1128713 h 1152525"/>
              <a:gd name="connsiteX3" fmla="*/ 133350 w 590550"/>
              <a:gd name="connsiteY3" fmla="*/ 1152525 h 1152525"/>
              <a:gd name="connsiteX4" fmla="*/ 219075 w 590550"/>
              <a:gd name="connsiteY4" fmla="*/ 1138238 h 1152525"/>
              <a:gd name="connsiteX5" fmla="*/ 304800 w 590550"/>
              <a:gd name="connsiteY5" fmla="*/ 1109663 h 1152525"/>
              <a:gd name="connsiteX6" fmla="*/ 333375 w 590550"/>
              <a:gd name="connsiteY6" fmla="*/ 1109663 h 1152525"/>
              <a:gd name="connsiteX7" fmla="*/ 371475 w 590550"/>
              <a:gd name="connsiteY7" fmla="*/ 1066800 h 1152525"/>
              <a:gd name="connsiteX8" fmla="*/ 342900 w 590550"/>
              <a:gd name="connsiteY8" fmla="*/ 1014413 h 1152525"/>
              <a:gd name="connsiteX9" fmla="*/ 371475 w 590550"/>
              <a:gd name="connsiteY9" fmla="*/ 957263 h 1152525"/>
              <a:gd name="connsiteX10" fmla="*/ 395287 w 590550"/>
              <a:gd name="connsiteY10" fmla="*/ 900113 h 1152525"/>
              <a:gd name="connsiteX11" fmla="*/ 409575 w 590550"/>
              <a:gd name="connsiteY11" fmla="*/ 833438 h 1152525"/>
              <a:gd name="connsiteX12" fmla="*/ 385762 w 590550"/>
              <a:gd name="connsiteY12" fmla="*/ 781050 h 1152525"/>
              <a:gd name="connsiteX13" fmla="*/ 381000 w 590550"/>
              <a:gd name="connsiteY13" fmla="*/ 742950 h 1152525"/>
              <a:gd name="connsiteX14" fmla="*/ 414337 w 590550"/>
              <a:gd name="connsiteY14" fmla="*/ 676275 h 1152525"/>
              <a:gd name="connsiteX15" fmla="*/ 390525 w 590550"/>
              <a:gd name="connsiteY15" fmla="*/ 595313 h 1152525"/>
              <a:gd name="connsiteX16" fmla="*/ 352425 w 590550"/>
              <a:gd name="connsiteY16" fmla="*/ 509588 h 1152525"/>
              <a:gd name="connsiteX17" fmla="*/ 319087 w 590550"/>
              <a:gd name="connsiteY17" fmla="*/ 419100 h 1152525"/>
              <a:gd name="connsiteX18" fmla="*/ 309562 w 590550"/>
              <a:gd name="connsiteY18" fmla="*/ 395288 h 1152525"/>
              <a:gd name="connsiteX19" fmla="*/ 333375 w 590550"/>
              <a:gd name="connsiteY19" fmla="*/ 357188 h 1152525"/>
              <a:gd name="connsiteX20" fmla="*/ 400050 w 590550"/>
              <a:gd name="connsiteY20" fmla="*/ 314325 h 1152525"/>
              <a:gd name="connsiteX21" fmla="*/ 442912 w 590550"/>
              <a:gd name="connsiteY21" fmla="*/ 261938 h 1152525"/>
              <a:gd name="connsiteX22" fmla="*/ 466725 w 590550"/>
              <a:gd name="connsiteY22" fmla="*/ 223838 h 1152525"/>
              <a:gd name="connsiteX23" fmla="*/ 485775 w 590550"/>
              <a:gd name="connsiteY23" fmla="*/ 190500 h 1152525"/>
              <a:gd name="connsiteX24" fmla="*/ 523875 w 590550"/>
              <a:gd name="connsiteY24" fmla="*/ 142875 h 1152525"/>
              <a:gd name="connsiteX25" fmla="*/ 571500 w 590550"/>
              <a:gd name="connsiteY25" fmla="*/ 100013 h 1152525"/>
              <a:gd name="connsiteX26" fmla="*/ 590550 w 590550"/>
              <a:gd name="connsiteY26" fmla="*/ 14288 h 1152525"/>
              <a:gd name="connsiteX27" fmla="*/ 590550 w 590550"/>
              <a:gd name="connsiteY27" fmla="*/ 0 h 1152525"/>
              <a:gd name="connsiteX0" fmla="*/ 0 w 667941"/>
              <a:gd name="connsiteY0" fmla="*/ 1085850 h 1171575"/>
              <a:gd name="connsiteX1" fmla="*/ 61912 w 667941"/>
              <a:gd name="connsiteY1" fmla="*/ 1133475 h 1171575"/>
              <a:gd name="connsiteX2" fmla="*/ 109537 w 667941"/>
              <a:gd name="connsiteY2" fmla="*/ 1147763 h 1171575"/>
              <a:gd name="connsiteX3" fmla="*/ 133350 w 667941"/>
              <a:gd name="connsiteY3" fmla="*/ 1171575 h 1171575"/>
              <a:gd name="connsiteX4" fmla="*/ 219075 w 667941"/>
              <a:gd name="connsiteY4" fmla="*/ 1157288 h 1171575"/>
              <a:gd name="connsiteX5" fmla="*/ 304800 w 667941"/>
              <a:gd name="connsiteY5" fmla="*/ 1128713 h 1171575"/>
              <a:gd name="connsiteX6" fmla="*/ 333375 w 667941"/>
              <a:gd name="connsiteY6" fmla="*/ 1128713 h 1171575"/>
              <a:gd name="connsiteX7" fmla="*/ 371475 w 667941"/>
              <a:gd name="connsiteY7" fmla="*/ 1085850 h 1171575"/>
              <a:gd name="connsiteX8" fmla="*/ 342900 w 667941"/>
              <a:gd name="connsiteY8" fmla="*/ 1033463 h 1171575"/>
              <a:gd name="connsiteX9" fmla="*/ 371475 w 667941"/>
              <a:gd name="connsiteY9" fmla="*/ 976313 h 1171575"/>
              <a:gd name="connsiteX10" fmla="*/ 395287 w 667941"/>
              <a:gd name="connsiteY10" fmla="*/ 919163 h 1171575"/>
              <a:gd name="connsiteX11" fmla="*/ 409575 w 667941"/>
              <a:gd name="connsiteY11" fmla="*/ 852488 h 1171575"/>
              <a:gd name="connsiteX12" fmla="*/ 385762 w 667941"/>
              <a:gd name="connsiteY12" fmla="*/ 800100 h 1171575"/>
              <a:gd name="connsiteX13" fmla="*/ 381000 w 667941"/>
              <a:gd name="connsiteY13" fmla="*/ 762000 h 1171575"/>
              <a:gd name="connsiteX14" fmla="*/ 414337 w 667941"/>
              <a:gd name="connsiteY14" fmla="*/ 695325 h 1171575"/>
              <a:gd name="connsiteX15" fmla="*/ 390525 w 667941"/>
              <a:gd name="connsiteY15" fmla="*/ 614363 h 1171575"/>
              <a:gd name="connsiteX16" fmla="*/ 352425 w 667941"/>
              <a:gd name="connsiteY16" fmla="*/ 528638 h 1171575"/>
              <a:gd name="connsiteX17" fmla="*/ 319087 w 667941"/>
              <a:gd name="connsiteY17" fmla="*/ 438150 h 1171575"/>
              <a:gd name="connsiteX18" fmla="*/ 309562 w 667941"/>
              <a:gd name="connsiteY18" fmla="*/ 414338 h 1171575"/>
              <a:gd name="connsiteX19" fmla="*/ 333375 w 667941"/>
              <a:gd name="connsiteY19" fmla="*/ 376238 h 1171575"/>
              <a:gd name="connsiteX20" fmla="*/ 400050 w 667941"/>
              <a:gd name="connsiteY20" fmla="*/ 333375 h 1171575"/>
              <a:gd name="connsiteX21" fmla="*/ 442912 w 667941"/>
              <a:gd name="connsiteY21" fmla="*/ 280988 h 1171575"/>
              <a:gd name="connsiteX22" fmla="*/ 466725 w 667941"/>
              <a:gd name="connsiteY22" fmla="*/ 242888 h 1171575"/>
              <a:gd name="connsiteX23" fmla="*/ 485775 w 667941"/>
              <a:gd name="connsiteY23" fmla="*/ 209550 h 1171575"/>
              <a:gd name="connsiteX24" fmla="*/ 523875 w 667941"/>
              <a:gd name="connsiteY24" fmla="*/ 161925 h 1171575"/>
              <a:gd name="connsiteX25" fmla="*/ 571500 w 667941"/>
              <a:gd name="connsiteY25" fmla="*/ 119063 h 1171575"/>
              <a:gd name="connsiteX26" fmla="*/ 590550 w 667941"/>
              <a:gd name="connsiteY26" fmla="*/ 33338 h 1171575"/>
              <a:gd name="connsiteX27" fmla="*/ 667941 w 667941"/>
              <a:gd name="connsiteY27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7941" h="1171575">
                <a:moveTo>
                  <a:pt x="0" y="1085850"/>
                </a:moveTo>
                <a:lnTo>
                  <a:pt x="61912" y="1133475"/>
                </a:lnTo>
                <a:lnTo>
                  <a:pt x="109537" y="1147763"/>
                </a:lnTo>
                <a:lnTo>
                  <a:pt x="133350" y="1171575"/>
                </a:lnTo>
                <a:lnTo>
                  <a:pt x="219075" y="1157288"/>
                </a:lnTo>
                <a:lnTo>
                  <a:pt x="304800" y="1128713"/>
                </a:lnTo>
                <a:lnTo>
                  <a:pt x="333375" y="1128713"/>
                </a:lnTo>
                <a:lnTo>
                  <a:pt x="371475" y="1085850"/>
                </a:lnTo>
                <a:lnTo>
                  <a:pt x="342900" y="1033463"/>
                </a:lnTo>
                <a:lnTo>
                  <a:pt x="371475" y="976313"/>
                </a:lnTo>
                <a:lnTo>
                  <a:pt x="395287" y="919163"/>
                </a:lnTo>
                <a:lnTo>
                  <a:pt x="409575" y="852488"/>
                </a:lnTo>
                <a:lnTo>
                  <a:pt x="385762" y="800100"/>
                </a:lnTo>
                <a:lnTo>
                  <a:pt x="381000" y="762000"/>
                </a:lnTo>
                <a:lnTo>
                  <a:pt x="414337" y="695325"/>
                </a:lnTo>
                <a:lnTo>
                  <a:pt x="390525" y="614363"/>
                </a:lnTo>
                <a:lnTo>
                  <a:pt x="352425" y="528638"/>
                </a:lnTo>
                <a:lnTo>
                  <a:pt x="319087" y="438150"/>
                </a:lnTo>
                <a:lnTo>
                  <a:pt x="309562" y="414338"/>
                </a:lnTo>
                <a:lnTo>
                  <a:pt x="333375" y="376238"/>
                </a:lnTo>
                <a:lnTo>
                  <a:pt x="400050" y="333375"/>
                </a:lnTo>
                <a:lnTo>
                  <a:pt x="442912" y="280988"/>
                </a:lnTo>
                <a:lnTo>
                  <a:pt x="466725" y="242888"/>
                </a:lnTo>
                <a:lnTo>
                  <a:pt x="485775" y="209550"/>
                </a:lnTo>
                <a:lnTo>
                  <a:pt x="523875" y="161925"/>
                </a:lnTo>
                <a:lnTo>
                  <a:pt x="571500" y="119063"/>
                </a:lnTo>
                <a:lnTo>
                  <a:pt x="590550" y="33338"/>
                </a:lnTo>
                <a:lnTo>
                  <a:pt x="667941" y="0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Freeform 67"/>
          <p:cNvSpPr/>
          <p:nvPr/>
        </p:nvSpPr>
        <p:spPr>
          <a:xfrm>
            <a:off x="3756549" y="2960857"/>
            <a:ext cx="9188" cy="199073"/>
          </a:xfrm>
          <a:custGeom>
            <a:avLst/>
            <a:gdLst>
              <a:gd name="connsiteX0" fmla="*/ 9525 w 9525"/>
              <a:gd name="connsiteY0" fmla="*/ 0 h 180975"/>
              <a:gd name="connsiteX1" fmla="*/ 0 w 9525"/>
              <a:gd name="connsiteY1" fmla="*/ 90488 h 180975"/>
              <a:gd name="connsiteX2" fmla="*/ 9525 w 9525"/>
              <a:gd name="connsiteY2" fmla="*/ 142875 h 180975"/>
              <a:gd name="connsiteX3" fmla="*/ 4762 w 9525"/>
              <a:gd name="connsiteY3" fmla="*/ 180975 h 180975"/>
              <a:gd name="connsiteX0" fmla="*/ 10000 w 10000"/>
              <a:gd name="connsiteY0" fmla="*/ 0 h 10526"/>
              <a:gd name="connsiteX1" fmla="*/ 0 w 10000"/>
              <a:gd name="connsiteY1" fmla="*/ 5000 h 10526"/>
              <a:gd name="connsiteX2" fmla="*/ 10000 w 10000"/>
              <a:gd name="connsiteY2" fmla="*/ 7895 h 10526"/>
              <a:gd name="connsiteX3" fmla="*/ 10000 w 10000"/>
              <a:gd name="connsiteY3" fmla="*/ 10526 h 1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526">
                <a:moveTo>
                  <a:pt x="10000" y="0"/>
                </a:moveTo>
                <a:lnTo>
                  <a:pt x="0" y="5000"/>
                </a:lnTo>
                <a:lnTo>
                  <a:pt x="10000" y="7895"/>
                </a:lnTo>
                <a:lnTo>
                  <a:pt x="10000" y="10526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Freeform 69"/>
          <p:cNvSpPr/>
          <p:nvPr/>
        </p:nvSpPr>
        <p:spPr>
          <a:xfrm>
            <a:off x="2438029" y="2846386"/>
            <a:ext cx="1120216" cy="243873"/>
          </a:xfrm>
          <a:custGeom>
            <a:avLst/>
            <a:gdLst>
              <a:gd name="connsiteX0" fmla="*/ 1195388 w 1195388"/>
              <a:gd name="connsiteY0" fmla="*/ 219075 h 233363"/>
              <a:gd name="connsiteX1" fmla="*/ 1109663 w 1195388"/>
              <a:gd name="connsiteY1" fmla="*/ 233363 h 233363"/>
              <a:gd name="connsiteX2" fmla="*/ 1062038 w 1195388"/>
              <a:gd name="connsiteY2" fmla="*/ 228600 h 233363"/>
              <a:gd name="connsiteX3" fmla="*/ 976313 w 1195388"/>
              <a:gd name="connsiteY3" fmla="*/ 195263 h 233363"/>
              <a:gd name="connsiteX4" fmla="*/ 904875 w 1195388"/>
              <a:gd name="connsiteY4" fmla="*/ 190500 h 233363"/>
              <a:gd name="connsiteX5" fmla="*/ 838200 w 1195388"/>
              <a:gd name="connsiteY5" fmla="*/ 161925 h 233363"/>
              <a:gd name="connsiteX6" fmla="*/ 785813 w 1195388"/>
              <a:gd name="connsiteY6" fmla="*/ 152400 h 233363"/>
              <a:gd name="connsiteX7" fmla="*/ 704850 w 1195388"/>
              <a:gd name="connsiteY7" fmla="*/ 114300 h 233363"/>
              <a:gd name="connsiteX8" fmla="*/ 647700 w 1195388"/>
              <a:gd name="connsiteY8" fmla="*/ 85725 h 233363"/>
              <a:gd name="connsiteX9" fmla="*/ 576263 w 1195388"/>
              <a:gd name="connsiteY9" fmla="*/ 95250 h 233363"/>
              <a:gd name="connsiteX10" fmla="*/ 528638 w 1195388"/>
              <a:gd name="connsiteY10" fmla="*/ 95250 h 233363"/>
              <a:gd name="connsiteX11" fmla="*/ 495300 w 1195388"/>
              <a:gd name="connsiteY11" fmla="*/ 85725 h 233363"/>
              <a:gd name="connsiteX12" fmla="*/ 433388 w 1195388"/>
              <a:gd name="connsiteY12" fmla="*/ 95250 h 233363"/>
              <a:gd name="connsiteX13" fmla="*/ 385763 w 1195388"/>
              <a:gd name="connsiteY13" fmla="*/ 95250 h 233363"/>
              <a:gd name="connsiteX14" fmla="*/ 338138 w 1195388"/>
              <a:gd name="connsiteY14" fmla="*/ 80963 h 233363"/>
              <a:gd name="connsiteX15" fmla="*/ 280988 w 1195388"/>
              <a:gd name="connsiteY15" fmla="*/ 47625 h 233363"/>
              <a:gd name="connsiteX16" fmla="*/ 209550 w 1195388"/>
              <a:gd name="connsiteY16" fmla="*/ 28575 h 233363"/>
              <a:gd name="connsiteX17" fmla="*/ 176213 w 1195388"/>
              <a:gd name="connsiteY17" fmla="*/ 14288 h 233363"/>
              <a:gd name="connsiteX18" fmla="*/ 123825 w 1195388"/>
              <a:gd name="connsiteY18" fmla="*/ 9525 h 233363"/>
              <a:gd name="connsiteX19" fmla="*/ 0 w 1195388"/>
              <a:gd name="connsiteY19" fmla="*/ 0 h 233363"/>
              <a:gd name="connsiteX0" fmla="*/ 1161266 w 1161266"/>
              <a:gd name="connsiteY0" fmla="*/ 206976 h 233363"/>
              <a:gd name="connsiteX1" fmla="*/ 1109663 w 1161266"/>
              <a:gd name="connsiteY1" fmla="*/ 233363 h 233363"/>
              <a:gd name="connsiteX2" fmla="*/ 1062038 w 1161266"/>
              <a:gd name="connsiteY2" fmla="*/ 228600 h 233363"/>
              <a:gd name="connsiteX3" fmla="*/ 976313 w 1161266"/>
              <a:gd name="connsiteY3" fmla="*/ 195263 h 233363"/>
              <a:gd name="connsiteX4" fmla="*/ 904875 w 1161266"/>
              <a:gd name="connsiteY4" fmla="*/ 190500 h 233363"/>
              <a:gd name="connsiteX5" fmla="*/ 838200 w 1161266"/>
              <a:gd name="connsiteY5" fmla="*/ 161925 h 233363"/>
              <a:gd name="connsiteX6" fmla="*/ 785813 w 1161266"/>
              <a:gd name="connsiteY6" fmla="*/ 152400 h 233363"/>
              <a:gd name="connsiteX7" fmla="*/ 704850 w 1161266"/>
              <a:gd name="connsiteY7" fmla="*/ 114300 h 233363"/>
              <a:gd name="connsiteX8" fmla="*/ 647700 w 1161266"/>
              <a:gd name="connsiteY8" fmla="*/ 85725 h 233363"/>
              <a:gd name="connsiteX9" fmla="*/ 576263 w 1161266"/>
              <a:gd name="connsiteY9" fmla="*/ 95250 h 233363"/>
              <a:gd name="connsiteX10" fmla="*/ 528638 w 1161266"/>
              <a:gd name="connsiteY10" fmla="*/ 95250 h 233363"/>
              <a:gd name="connsiteX11" fmla="*/ 495300 w 1161266"/>
              <a:gd name="connsiteY11" fmla="*/ 85725 h 233363"/>
              <a:gd name="connsiteX12" fmla="*/ 433388 w 1161266"/>
              <a:gd name="connsiteY12" fmla="*/ 95250 h 233363"/>
              <a:gd name="connsiteX13" fmla="*/ 385763 w 1161266"/>
              <a:gd name="connsiteY13" fmla="*/ 95250 h 233363"/>
              <a:gd name="connsiteX14" fmla="*/ 338138 w 1161266"/>
              <a:gd name="connsiteY14" fmla="*/ 80963 h 233363"/>
              <a:gd name="connsiteX15" fmla="*/ 280988 w 1161266"/>
              <a:gd name="connsiteY15" fmla="*/ 47625 h 233363"/>
              <a:gd name="connsiteX16" fmla="*/ 209550 w 1161266"/>
              <a:gd name="connsiteY16" fmla="*/ 28575 h 233363"/>
              <a:gd name="connsiteX17" fmla="*/ 176213 w 1161266"/>
              <a:gd name="connsiteY17" fmla="*/ 14288 h 233363"/>
              <a:gd name="connsiteX18" fmla="*/ 123825 w 1161266"/>
              <a:gd name="connsiteY18" fmla="*/ 9525 h 233363"/>
              <a:gd name="connsiteX19" fmla="*/ 0 w 1161266"/>
              <a:gd name="connsiteY19" fmla="*/ 0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1266" h="233363">
                <a:moveTo>
                  <a:pt x="1161266" y="206976"/>
                </a:moveTo>
                <a:lnTo>
                  <a:pt x="1109663" y="233363"/>
                </a:lnTo>
                <a:lnTo>
                  <a:pt x="1062038" y="228600"/>
                </a:lnTo>
                <a:lnTo>
                  <a:pt x="976313" y="195263"/>
                </a:lnTo>
                <a:lnTo>
                  <a:pt x="904875" y="190500"/>
                </a:lnTo>
                <a:lnTo>
                  <a:pt x="838200" y="161925"/>
                </a:lnTo>
                <a:lnTo>
                  <a:pt x="785813" y="152400"/>
                </a:lnTo>
                <a:lnTo>
                  <a:pt x="704850" y="114300"/>
                </a:lnTo>
                <a:lnTo>
                  <a:pt x="647700" y="85725"/>
                </a:lnTo>
                <a:lnTo>
                  <a:pt x="576263" y="95250"/>
                </a:lnTo>
                <a:lnTo>
                  <a:pt x="528638" y="95250"/>
                </a:lnTo>
                <a:lnTo>
                  <a:pt x="495300" y="85725"/>
                </a:lnTo>
                <a:lnTo>
                  <a:pt x="433388" y="95250"/>
                </a:lnTo>
                <a:lnTo>
                  <a:pt x="385763" y="95250"/>
                </a:lnTo>
                <a:lnTo>
                  <a:pt x="338138" y="80963"/>
                </a:lnTo>
                <a:lnTo>
                  <a:pt x="280988" y="47625"/>
                </a:lnTo>
                <a:lnTo>
                  <a:pt x="209550" y="28575"/>
                </a:lnTo>
                <a:lnTo>
                  <a:pt x="176213" y="14288"/>
                </a:lnTo>
                <a:lnTo>
                  <a:pt x="123825" y="9525"/>
                </a:lnTo>
                <a:lnTo>
                  <a:pt x="0" y="0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Freeform 70"/>
          <p:cNvSpPr/>
          <p:nvPr/>
        </p:nvSpPr>
        <p:spPr>
          <a:xfrm>
            <a:off x="2460813" y="2940949"/>
            <a:ext cx="533108" cy="333457"/>
          </a:xfrm>
          <a:custGeom>
            <a:avLst/>
            <a:gdLst>
              <a:gd name="connsiteX0" fmla="*/ 0 w 523875"/>
              <a:gd name="connsiteY0" fmla="*/ 209550 h 319087"/>
              <a:gd name="connsiteX1" fmla="*/ 57150 w 523875"/>
              <a:gd name="connsiteY1" fmla="*/ 247650 h 319087"/>
              <a:gd name="connsiteX2" fmla="*/ 95250 w 523875"/>
              <a:gd name="connsiteY2" fmla="*/ 247650 h 319087"/>
              <a:gd name="connsiteX3" fmla="*/ 133350 w 523875"/>
              <a:gd name="connsiteY3" fmla="*/ 280987 h 319087"/>
              <a:gd name="connsiteX4" fmla="*/ 171450 w 523875"/>
              <a:gd name="connsiteY4" fmla="*/ 295275 h 319087"/>
              <a:gd name="connsiteX5" fmla="*/ 238125 w 523875"/>
              <a:gd name="connsiteY5" fmla="*/ 314325 h 319087"/>
              <a:gd name="connsiteX6" fmla="*/ 266700 w 523875"/>
              <a:gd name="connsiteY6" fmla="*/ 319087 h 319087"/>
              <a:gd name="connsiteX7" fmla="*/ 290512 w 523875"/>
              <a:gd name="connsiteY7" fmla="*/ 309562 h 319087"/>
              <a:gd name="connsiteX8" fmla="*/ 328612 w 523875"/>
              <a:gd name="connsiteY8" fmla="*/ 276225 h 319087"/>
              <a:gd name="connsiteX9" fmla="*/ 381000 w 523875"/>
              <a:gd name="connsiteY9" fmla="*/ 276225 h 319087"/>
              <a:gd name="connsiteX10" fmla="*/ 423862 w 523875"/>
              <a:gd name="connsiteY10" fmla="*/ 247650 h 319087"/>
              <a:gd name="connsiteX11" fmla="*/ 442912 w 523875"/>
              <a:gd name="connsiteY11" fmla="*/ 209550 h 319087"/>
              <a:gd name="connsiteX12" fmla="*/ 452437 w 523875"/>
              <a:gd name="connsiteY12" fmla="*/ 166687 h 319087"/>
              <a:gd name="connsiteX13" fmla="*/ 447675 w 523875"/>
              <a:gd name="connsiteY13" fmla="*/ 133350 h 319087"/>
              <a:gd name="connsiteX14" fmla="*/ 452437 w 523875"/>
              <a:gd name="connsiteY14" fmla="*/ 104775 h 319087"/>
              <a:gd name="connsiteX15" fmla="*/ 471487 w 523875"/>
              <a:gd name="connsiteY15" fmla="*/ 66675 h 319087"/>
              <a:gd name="connsiteX16" fmla="*/ 490537 w 523875"/>
              <a:gd name="connsiteY16" fmla="*/ 42862 h 319087"/>
              <a:gd name="connsiteX17" fmla="*/ 523875 w 523875"/>
              <a:gd name="connsiteY17" fmla="*/ 0 h 319087"/>
              <a:gd name="connsiteX0" fmla="*/ 0 w 552644"/>
              <a:gd name="connsiteY0" fmla="*/ 142875 h 319087"/>
              <a:gd name="connsiteX1" fmla="*/ 85919 w 552644"/>
              <a:gd name="connsiteY1" fmla="*/ 247650 h 319087"/>
              <a:gd name="connsiteX2" fmla="*/ 124019 w 552644"/>
              <a:gd name="connsiteY2" fmla="*/ 247650 h 319087"/>
              <a:gd name="connsiteX3" fmla="*/ 162119 w 552644"/>
              <a:gd name="connsiteY3" fmla="*/ 280987 h 319087"/>
              <a:gd name="connsiteX4" fmla="*/ 200219 w 552644"/>
              <a:gd name="connsiteY4" fmla="*/ 295275 h 319087"/>
              <a:gd name="connsiteX5" fmla="*/ 266894 w 552644"/>
              <a:gd name="connsiteY5" fmla="*/ 314325 h 319087"/>
              <a:gd name="connsiteX6" fmla="*/ 295469 w 552644"/>
              <a:gd name="connsiteY6" fmla="*/ 319087 h 319087"/>
              <a:gd name="connsiteX7" fmla="*/ 319281 w 552644"/>
              <a:gd name="connsiteY7" fmla="*/ 309562 h 319087"/>
              <a:gd name="connsiteX8" fmla="*/ 357381 w 552644"/>
              <a:gd name="connsiteY8" fmla="*/ 276225 h 319087"/>
              <a:gd name="connsiteX9" fmla="*/ 409769 w 552644"/>
              <a:gd name="connsiteY9" fmla="*/ 276225 h 319087"/>
              <a:gd name="connsiteX10" fmla="*/ 452631 w 552644"/>
              <a:gd name="connsiteY10" fmla="*/ 247650 h 319087"/>
              <a:gd name="connsiteX11" fmla="*/ 471681 w 552644"/>
              <a:gd name="connsiteY11" fmla="*/ 209550 h 319087"/>
              <a:gd name="connsiteX12" fmla="*/ 481206 w 552644"/>
              <a:gd name="connsiteY12" fmla="*/ 166687 h 319087"/>
              <a:gd name="connsiteX13" fmla="*/ 476444 w 552644"/>
              <a:gd name="connsiteY13" fmla="*/ 133350 h 319087"/>
              <a:gd name="connsiteX14" fmla="*/ 481206 w 552644"/>
              <a:gd name="connsiteY14" fmla="*/ 104775 h 319087"/>
              <a:gd name="connsiteX15" fmla="*/ 500256 w 552644"/>
              <a:gd name="connsiteY15" fmla="*/ 66675 h 319087"/>
              <a:gd name="connsiteX16" fmla="*/ 519306 w 552644"/>
              <a:gd name="connsiteY16" fmla="*/ 42862 h 319087"/>
              <a:gd name="connsiteX17" fmla="*/ 552644 w 552644"/>
              <a:gd name="connsiteY17" fmla="*/ 0 h 3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644" h="319087">
                <a:moveTo>
                  <a:pt x="0" y="142875"/>
                </a:moveTo>
                <a:lnTo>
                  <a:pt x="85919" y="247650"/>
                </a:lnTo>
                <a:lnTo>
                  <a:pt x="124019" y="247650"/>
                </a:lnTo>
                <a:lnTo>
                  <a:pt x="162119" y="280987"/>
                </a:lnTo>
                <a:lnTo>
                  <a:pt x="200219" y="295275"/>
                </a:lnTo>
                <a:lnTo>
                  <a:pt x="266894" y="314325"/>
                </a:lnTo>
                <a:lnTo>
                  <a:pt x="295469" y="319087"/>
                </a:lnTo>
                <a:lnTo>
                  <a:pt x="319281" y="309562"/>
                </a:lnTo>
                <a:lnTo>
                  <a:pt x="357381" y="276225"/>
                </a:lnTo>
                <a:lnTo>
                  <a:pt x="409769" y="276225"/>
                </a:lnTo>
                <a:lnTo>
                  <a:pt x="452631" y="247650"/>
                </a:lnTo>
                <a:lnTo>
                  <a:pt x="471681" y="209550"/>
                </a:lnTo>
                <a:lnTo>
                  <a:pt x="481206" y="166687"/>
                </a:lnTo>
                <a:lnTo>
                  <a:pt x="476444" y="133350"/>
                </a:lnTo>
                <a:lnTo>
                  <a:pt x="481206" y="104775"/>
                </a:lnTo>
                <a:lnTo>
                  <a:pt x="500256" y="66675"/>
                </a:lnTo>
                <a:lnTo>
                  <a:pt x="519306" y="42862"/>
                </a:lnTo>
                <a:lnTo>
                  <a:pt x="552644" y="0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Freeform 71"/>
          <p:cNvSpPr/>
          <p:nvPr/>
        </p:nvSpPr>
        <p:spPr>
          <a:xfrm>
            <a:off x="3389018" y="3080299"/>
            <a:ext cx="55130" cy="258804"/>
          </a:xfrm>
          <a:custGeom>
            <a:avLst/>
            <a:gdLst>
              <a:gd name="connsiteX0" fmla="*/ 47625 w 57150"/>
              <a:gd name="connsiteY0" fmla="*/ 0 h 247650"/>
              <a:gd name="connsiteX1" fmla="*/ 57150 w 57150"/>
              <a:gd name="connsiteY1" fmla="*/ 52388 h 247650"/>
              <a:gd name="connsiteX2" fmla="*/ 57150 w 57150"/>
              <a:gd name="connsiteY2" fmla="*/ 95250 h 247650"/>
              <a:gd name="connsiteX3" fmla="*/ 28575 w 57150"/>
              <a:gd name="connsiteY3" fmla="*/ 123825 h 247650"/>
              <a:gd name="connsiteX4" fmla="*/ 14287 w 57150"/>
              <a:gd name="connsiteY4" fmla="*/ 161925 h 247650"/>
              <a:gd name="connsiteX5" fmla="*/ 0 w 57150"/>
              <a:gd name="connsiteY5" fmla="*/ 223838 h 247650"/>
              <a:gd name="connsiteX6" fmla="*/ 33337 w 57150"/>
              <a:gd name="connsiteY6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" h="247650">
                <a:moveTo>
                  <a:pt x="47625" y="0"/>
                </a:moveTo>
                <a:lnTo>
                  <a:pt x="57150" y="52388"/>
                </a:lnTo>
                <a:lnTo>
                  <a:pt x="57150" y="95250"/>
                </a:lnTo>
                <a:lnTo>
                  <a:pt x="28575" y="123825"/>
                </a:lnTo>
                <a:lnTo>
                  <a:pt x="14287" y="161925"/>
                </a:lnTo>
                <a:lnTo>
                  <a:pt x="0" y="223838"/>
                </a:lnTo>
                <a:lnTo>
                  <a:pt x="33337" y="247650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Freeform 73"/>
          <p:cNvSpPr/>
          <p:nvPr/>
        </p:nvSpPr>
        <p:spPr>
          <a:xfrm>
            <a:off x="3196065" y="4324553"/>
            <a:ext cx="490425" cy="910789"/>
          </a:xfrm>
          <a:custGeom>
            <a:avLst/>
            <a:gdLst>
              <a:gd name="connsiteX0" fmla="*/ 447675 w 495300"/>
              <a:gd name="connsiteY0" fmla="*/ 0 h 852487"/>
              <a:gd name="connsiteX1" fmla="*/ 414337 w 495300"/>
              <a:gd name="connsiteY1" fmla="*/ 71437 h 852487"/>
              <a:gd name="connsiteX2" fmla="*/ 395287 w 495300"/>
              <a:gd name="connsiteY2" fmla="*/ 142875 h 852487"/>
              <a:gd name="connsiteX3" fmla="*/ 371475 w 495300"/>
              <a:gd name="connsiteY3" fmla="*/ 180975 h 852487"/>
              <a:gd name="connsiteX4" fmla="*/ 347662 w 495300"/>
              <a:gd name="connsiteY4" fmla="*/ 180975 h 852487"/>
              <a:gd name="connsiteX5" fmla="*/ 323850 w 495300"/>
              <a:gd name="connsiteY5" fmla="*/ 261937 h 852487"/>
              <a:gd name="connsiteX6" fmla="*/ 290512 w 495300"/>
              <a:gd name="connsiteY6" fmla="*/ 357187 h 852487"/>
              <a:gd name="connsiteX7" fmla="*/ 242887 w 495300"/>
              <a:gd name="connsiteY7" fmla="*/ 500062 h 852487"/>
              <a:gd name="connsiteX8" fmla="*/ 190500 w 495300"/>
              <a:gd name="connsiteY8" fmla="*/ 576262 h 852487"/>
              <a:gd name="connsiteX9" fmla="*/ 161925 w 495300"/>
              <a:gd name="connsiteY9" fmla="*/ 628650 h 852487"/>
              <a:gd name="connsiteX10" fmla="*/ 123825 w 495300"/>
              <a:gd name="connsiteY10" fmla="*/ 671512 h 852487"/>
              <a:gd name="connsiteX11" fmla="*/ 19050 w 495300"/>
              <a:gd name="connsiteY11" fmla="*/ 738187 h 852487"/>
              <a:gd name="connsiteX12" fmla="*/ 0 w 495300"/>
              <a:gd name="connsiteY12" fmla="*/ 752475 h 852487"/>
              <a:gd name="connsiteX13" fmla="*/ 19050 w 495300"/>
              <a:gd name="connsiteY13" fmla="*/ 800100 h 852487"/>
              <a:gd name="connsiteX14" fmla="*/ 85725 w 495300"/>
              <a:gd name="connsiteY14" fmla="*/ 852487 h 852487"/>
              <a:gd name="connsiteX15" fmla="*/ 157162 w 495300"/>
              <a:gd name="connsiteY15" fmla="*/ 833437 h 852487"/>
              <a:gd name="connsiteX16" fmla="*/ 214312 w 495300"/>
              <a:gd name="connsiteY16" fmla="*/ 804862 h 852487"/>
              <a:gd name="connsiteX17" fmla="*/ 247650 w 495300"/>
              <a:gd name="connsiteY17" fmla="*/ 742950 h 852487"/>
              <a:gd name="connsiteX18" fmla="*/ 300037 w 495300"/>
              <a:gd name="connsiteY18" fmla="*/ 676275 h 852487"/>
              <a:gd name="connsiteX19" fmla="*/ 333375 w 495300"/>
              <a:gd name="connsiteY19" fmla="*/ 623887 h 852487"/>
              <a:gd name="connsiteX20" fmla="*/ 366712 w 495300"/>
              <a:gd name="connsiteY20" fmla="*/ 538162 h 852487"/>
              <a:gd name="connsiteX21" fmla="*/ 400050 w 495300"/>
              <a:gd name="connsiteY21" fmla="*/ 438150 h 852487"/>
              <a:gd name="connsiteX22" fmla="*/ 428625 w 495300"/>
              <a:gd name="connsiteY22" fmla="*/ 328612 h 852487"/>
              <a:gd name="connsiteX23" fmla="*/ 442912 w 495300"/>
              <a:gd name="connsiteY23" fmla="*/ 252412 h 852487"/>
              <a:gd name="connsiteX24" fmla="*/ 485775 w 495300"/>
              <a:gd name="connsiteY24" fmla="*/ 180975 h 852487"/>
              <a:gd name="connsiteX25" fmla="*/ 495300 w 495300"/>
              <a:gd name="connsiteY25" fmla="*/ 119062 h 852487"/>
              <a:gd name="connsiteX26" fmla="*/ 495300 w 495300"/>
              <a:gd name="connsiteY26" fmla="*/ 38100 h 852487"/>
              <a:gd name="connsiteX27" fmla="*/ 447675 w 495300"/>
              <a:gd name="connsiteY27" fmla="*/ 0 h 852487"/>
              <a:gd name="connsiteX0" fmla="*/ 438150 w 495300"/>
              <a:gd name="connsiteY0" fmla="*/ 0 h 871537"/>
              <a:gd name="connsiteX1" fmla="*/ 414337 w 495300"/>
              <a:gd name="connsiteY1" fmla="*/ 90487 h 871537"/>
              <a:gd name="connsiteX2" fmla="*/ 395287 w 495300"/>
              <a:gd name="connsiteY2" fmla="*/ 161925 h 871537"/>
              <a:gd name="connsiteX3" fmla="*/ 371475 w 495300"/>
              <a:gd name="connsiteY3" fmla="*/ 200025 h 871537"/>
              <a:gd name="connsiteX4" fmla="*/ 347662 w 495300"/>
              <a:gd name="connsiteY4" fmla="*/ 200025 h 871537"/>
              <a:gd name="connsiteX5" fmla="*/ 323850 w 495300"/>
              <a:gd name="connsiteY5" fmla="*/ 280987 h 871537"/>
              <a:gd name="connsiteX6" fmla="*/ 290512 w 495300"/>
              <a:gd name="connsiteY6" fmla="*/ 376237 h 871537"/>
              <a:gd name="connsiteX7" fmla="*/ 242887 w 495300"/>
              <a:gd name="connsiteY7" fmla="*/ 519112 h 871537"/>
              <a:gd name="connsiteX8" fmla="*/ 190500 w 495300"/>
              <a:gd name="connsiteY8" fmla="*/ 595312 h 871537"/>
              <a:gd name="connsiteX9" fmla="*/ 161925 w 495300"/>
              <a:gd name="connsiteY9" fmla="*/ 647700 h 871537"/>
              <a:gd name="connsiteX10" fmla="*/ 123825 w 495300"/>
              <a:gd name="connsiteY10" fmla="*/ 690562 h 871537"/>
              <a:gd name="connsiteX11" fmla="*/ 19050 w 495300"/>
              <a:gd name="connsiteY11" fmla="*/ 757237 h 871537"/>
              <a:gd name="connsiteX12" fmla="*/ 0 w 495300"/>
              <a:gd name="connsiteY12" fmla="*/ 771525 h 871537"/>
              <a:gd name="connsiteX13" fmla="*/ 19050 w 495300"/>
              <a:gd name="connsiteY13" fmla="*/ 819150 h 871537"/>
              <a:gd name="connsiteX14" fmla="*/ 85725 w 495300"/>
              <a:gd name="connsiteY14" fmla="*/ 871537 h 871537"/>
              <a:gd name="connsiteX15" fmla="*/ 157162 w 495300"/>
              <a:gd name="connsiteY15" fmla="*/ 852487 h 871537"/>
              <a:gd name="connsiteX16" fmla="*/ 214312 w 495300"/>
              <a:gd name="connsiteY16" fmla="*/ 823912 h 871537"/>
              <a:gd name="connsiteX17" fmla="*/ 247650 w 495300"/>
              <a:gd name="connsiteY17" fmla="*/ 762000 h 871537"/>
              <a:gd name="connsiteX18" fmla="*/ 300037 w 495300"/>
              <a:gd name="connsiteY18" fmla="*/ 695325 h 871537"/>
              <a:gd name="connsiteX19" fmla="*/ 333375 w 495300"/>
              <a:gd name="connsiteY19" fmla="*/ 642937 h 871537"/>
              <a:gd name="connsiteX20" fmla="*/ 366712 w 495300"/>
              <a:gd name="connsiteY20" fmla="*/ 557212 h 871537"/>
              <a:gd name="connsiteX21" fmla="*/ 400050 w 495300"/>
              <a:gd name="connsiteY21" fmla="*/ 457200 h 871537"/>
              <a:gd name="connsiteX22" fmla="*/ 428625 w 495300"/>
              <a:gd name="connsiteY22" fmla="*/ 347662 h 871537"/>
              <a:gd name="connsiteX23" fmla="*/ 442912 w 495300"/>
              <a:gd name="connsiteY23" fmla="*/ 271462 h 871537"/>
              <a:gd name="connsiteX24" fmla="*/ 485775 w 495300"/>
              <a:gd name="connsiteY24" fmla="*/ 200025 h 871537"/>
              <a:gd name="connsiteX25" fmla="*/ 495300 w 495300"/>
              <a:gd name="connsiteY25" fmla="*/ 138112 h 871537"/>
              <a:gd name="connsiteX26" fmla="*/ 495300 w 495300"/>
              <a:gd name="connsiteY26" fmla="*/ 57150 h 871537"/>
              <a:gd name="connsiteX27" fmla="*/ 438150 w 495300"/>
              <a:gd name="connsiteY27" fmla="*/ 0 h 871537"/>
              <a:gd name="connsiteX0" fmla="*/ 438150 w 508397"/>
              <a:gd name="connsiteY0" fmla="*/ 0 h 871537"/>
              <a:gd name="connsiteX1" fmla="*/ 414337 w 508397"/>
              <a:gd name="connsiteY1" fmla="*/ 90487 h 871537"/>
              <a:gd name="connsiteX2" fmla="*/ 395287 w 508397"/>
              <a:gd name="connsiteY2" fmla="*/ 161925 h 871537"/>
              <a:gd name="connsiteX3" fmla="*/ 371475 w 508397"/>
              <a:gd name="connsiteY3" fmla="*/ 200025 h 871537"/>
              <a:gd name="connsiteX4" fmla="*/ 347662 w 508397"/>
              <a:gd name="connsiteY4" fmla="*/ 200025 h 871537"/>
              <a:gd name="connsiteX5" fmla="*/ 323850 w 508397"/>
              <a:gd name="connsiteY5" fmla="*/ 280987 h 871537"/>
              <a:gd name="connsiteX6" fmla="*/ 290512 w 508397"/>
              <a:gd name="connsiteY6" fmla="*/ 376237 h 871537"/>
              <a:gd name="connsiteX7" fmla="*/ 242887 w 508397"/>
              <a:gd name="connsiteY7" fmla="*/ 519112 h 871537"/>
              <a:gd name="connsiteX8" fmla="*/ 190500 w 508397"/>
              <a:gd name="connsiteY8" fmla="*/ 595312 h 871537"/>
              <a:gd name="connsiteX9" fmla="*/ 161925 w 508397"/>
              <a:gd name="connsiteY9" fmla="*/ 647700 h 871537"/>
              <a:gd name="connsiteX10" fmla="*/ 123825 w 508397"/>
              <a:gd name="connsiteY10" fmla="*/ 690562 h 871537"/>
              <a:gd name="connsiteX11" fmla="*/ 19050 w 508397"/>
              <a:gd name="connsiteY11" fmla="*/ 757237 h 871537"/>
              <a:gd name="connsiteX12" fmla="*/ 0 w 508397"/>
              <a:gd name="connsiteY12" fmla="*/ 771525 h 871537"/>
              <a:gd name="connsiteX13" fmla="*/ 19050 w 508397"/>
              <a:gd name="connsiteY13" fmla="*/ 819150 h 871537"/>
              <a:gd name="connsiteX14" fmla="*/ 85725 w 508397"/>
              <a:gd name="connsiteY14" fmla="*/ 871537 h 871537"/>
              <a:gd name="connsiteX15" fmla="*/ 157162 w 508397"/>
              <a:gd name="connsiteY15" fmla="*/ 852487 h 871537"/>
              <a:gd name="connsiteX16" fmla="*/ 214312 w 508397"/>
              <a:gd name="connsiteY16" fmla="*/ 823912 h 871537"/>
              <a:gd name="connsiteX17" fmla="*/ 247650 w 508397"/>
              <a:gd name="connsiteY17" fmla="*/ 762000 h 871537"/>
              <a:gd name="connsiteX18" fmla="*/ 300037 w 508397"/>
              <a:gd name="connsiteY18" fmla="*/ 695325 h 871537"/>
              <a:gd name="connsiteX19" fmla="*/ 333375 w 508397"/>
              <a:gd name="connsiteY19" fmla="*/ 642937 h 871537"/>
              <a:gd name="connsiteX20" fmla="*/ 366712 w 508397"/>
              <a:gd name="connsiteY20" fmla="*/ 557212 h 871537"/>
              <a:gd name="connsiteX21" fmla="*/ 400050 w 508397"/>
              <a:gd name="connsiteY21" fmla="*/ 457200 h 871537"/>
              <a:gd name="connsiteX22" fmla="*/ 428625 w 508397"/>
              <a:gd name="connsiteY22" fmla="*/ 347662 h 871537"/>
              <a:gd name="connsiteX23" fmla="*/ 442912 w 508397"/>
              <a:gd name="connsiteY23" fmla="*/ 271462 h 871537"/>
              <a:gd name="connsiteX24" fmla="*/ 485775 w 508397"/>
              <a:gd name="connsiteY24" fmla="*/ 200025 h 871537"/>
              <a:gd name="connsiteX25" fmla="*/ 495300 w 508397"/>
              <a:gd name="connsiteY25" fmla="*/ 138112 h 871537"/>
              <a:gd name="connsiteX26" fmla="*/ 508397 w 508397"/>
              <a:gd name="connsiteY26" fmla="*/ 9525 h 871537"/>
              <a:gd name="connsiteX27" fmla="*/ 438150 w 508397"/>
              <a:gd name="connsiteY27" fmla="*/ 0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8397" h="871537">
                <a:moveTo>
                  <a:pt x="438150" y="0"/>
                </a:moveTo>
                <a:lnTo>
                  <a:pt x="414337" y="90487"/>
                </a:lnTo>
                <a:lnTo>
                  <a:pt x="395287" y="161925"/>
                </a:lnTo>
                <a:lnTo>
                  <a:pt x="371475" y="200025"/>
                </a:lnTo>
                <a:lnTo>
                  <a:pt x="347662" y="200025"/>
                </a:lnTo>
                <a:lnTo>
                  <a:pt x="323850" y="280987"/>
                </a:lnTo>
                <a:lnTo>
                  <a:pt x="290512" y="376237"/>
                </a:lnTo>
                <a:lnTo>
                  <a:pt x="242887" y="519112"/>
                </a:lnTo>
                <a:lnTo>
                  <a:pt x="190500" y="595312"/>
                </a:lnTo>
                <a:lnTo>
                  <a:pt x="161925" y="647700"/>
                </a:lnTo>
                <a:lnTo>
                  <a:pt x="123825" y="690562"/>
                </a:lnTo>
                <a:lnTo>
                  <a:pt x="19050" y="757237"/>
                </a:lnTo>
                <a:lnTo>
                  <a:pt x="0" y="771525"/>
                </a:lnTo>
                <a:lnTo>
                  <a:pt x="19050" y="819150"/>
                </a:lnTo>
                <a:lnTo>
                  <a:pt x="85725" y="871537"/>
                </a:lnTo>
                <a:lnTo>
                  <a:pt x="157162" y="852487"/>
                </a:lnTo>
                <a:lnTo>
                  <a:pt x="214312" y="823912"/>
                </a:lnTo>
                <a:lnTo>
                  <a:pt x="247650" y="762000"/>
                </a:lnTo>
                <a:lnTo>
                  <a:pt x="300037" y="695325"/>
                </a:lnTo>
                <a:lnTo>
                  <a:pt x="333375" y="642937"/>
                </a:lnTo>
                <a:lnTo>
                  <a:pt x="366712" y="557212"/>
                </a:lnTo>
                <a:lnTo>
                  <a:pt x="400050" y="457200"/>
                </a:lnTo>
                <a:lnTo>
                  <a:pt x="428625" y="347662"/>
                </a:lnTo>
                <a:lnTo>
                  <a:pt x="442912" y="271462"/>
                </a:lnTo>
                <a:lnTo>
                  <a:pt x="485775" y="200025"/>
                </a:lnTo>
                <a:lnTo>
                  <a:pt x="495300" y="138112"/>
                </a:lnTo>
                <a:lnTo>
                  <a:pt x="508397" y="9525"/>
                </a:lnTo>
                <a:lnTo>
                  <a:pt x="438150" y="0"/>
                </a:lnTo>
                <a:close/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Freeform 74"/>
          <p:cNvSpPr/>
          <p:nvPr/>
        </p:nvSpPr>
        <p:spPr>
          <a:xfrm>
            <a:off x="3687639" y="4324553"/>
            <a:ext cx="1897383" cy="741571"/>
          </a:xfrm>
          <a:custGeom>
            <a:avLst/>
            <a:gdLst>
              <a:gd name="connsiteX0" fmla="*/ 0 w 1966913"/>
              <a:gd name="connsiteY0" fmla="*/ 0 h 709612"/>
              <a:gd name="connsiteX1" fmla="*/ 66675 w 1966913"/>
              <a:gd name="connsiteY1" fmla="*/ 95250 h 709612"/>
              <a:gd name="connsiteX2" fmla="*/ 119063 w 1966913"/>
              <a:gd name="connsiteY2" fmla="*/ 138112 h 709612"/>
              <a:gd name="connsiteX3" fmla="*/ 128588 w 1966913"/>
              <a:gd name="connsiteY3" fmla="*/ 176212 h 709612"/>
              <a:gd name="connsiteX4" fmla="*/ 171450 w 1966913"/>
              <a:gd name="connsiteY4" fmla="*/ 228600 h 709612"/>
              <a:gd name="connsiteX5" fmla="*/ 209550 w 1966913"/>
              <a:gd name="connsiteY5" fmla="*/ 257175 h 709612"/>
              <a:gd name="connsiteX6" fmla="*/ 238125 w 1966913"/>
              <a:gd name="connsiteY6" fmla="*/ 280987 h 709612"/>
              <a:gd name="connsiteX7" fmla="*/ 280988 w 1966913"/>
              <a:gd name="connsiteY7" fmla="*/ 376237 h 709612"/>
              <a:gd name="connsiteX8" fmla="*/ 333375 w 1966913"/>
              <a:gd name="connsiteY8" fmla="*/ 528637 h 709612"/>
              <a:gd name="connsiteX9" fmla="*/ 371475 w 1966913"/>
              <a:gd name="connsiteY9" fmla="*/ 581025 h 709612"/>
              <a:gd name="connsiteX10" fmla="*/ 390525 w 1966913"/>
              <a:gd name="connsiteY10" fmla="*/ 604837 h 709612"/>
              <a:gd name="connsiteX11" fmla="*/ 476250 w 1966913"/>
              <a:gd name="connsiteY11" fmla="*/ 528637 h 709612"/>
              <a:gd name="connsiteX12" fmla="*/ 542925 w 1966913"/>
              <a:gd name="connsiteY12" fmla="*/ 519112 h 709612"/>
              <a:gd name="connsiteX13" fmla="*/ 619125 w 1966913"/>
              <a:gd name="connsiteY13" fmla="*/ 523875 h 709612"/>
              <a:gd name="connsiteX14" fmla="*/ 661988 w 1966913"/>
              <a:gd name="connsiteY14" fmla="*/ 547687 h 709612"/>
              <a:gd name="connsiteX15" fmla="*/ 719138 w 1966913"/>
              <a:gd name="connsiteY15" fmla="*/ 604837 h 709612"/>
              <a:gd name="connsiteX16" fmla="*/ 795338 w 1966913"/>
              <a:gd name="connsiteY16" fmla="*/ 661987 h 709612"/>
              <a:gd name="connsiteX17" fmla="*/ 828675 w 1966913"/>
              <a:gd name="connsiteY17" fmla="*/ 676275 h 709612"/>
              <a:gd name="connsiteX18" fmla="*/ 895350 w 1966913"/>
              <a:gd name="connsiteY18" fmla="*/ 671512 h 709612"/>
              <a:gd name="connsiteX19" fmla="*/ 976313 w 1966913"/>
              <a:gd name="connsiteY19" fmla="*/ 661987 h 709612"/>
              <a:gd name="connsiteX20" fmla="*/ 1062038 w 1966913"/>
              <a:gd name="connsiteY20" fmla="*/ 657225 h 709612"/>
              <a:gd name="connsiteX21" fmla="*/ 1062038 w 1966913"/>
              <a:gd name="connsiteY21" fmla="*/ 657225 h 709612"/>
              <a:gd name="connsiteX22" fmla="*/ 1176338 w 1966913"/>
              <a:gd name="connsiteY22" fmla="*/ 661987 h 709612"/>
              <a:gd name="connsiteX23" fmla="*/ 1300163 w 1966913"/>
              <a:gd name="connsiteY23" fmla="*/ 661987 h 709612"/>
              <a:gd name="connsiteX24" fmla="*/ 1381125 w 1966913"/>
              <a:gd name="connsiteY24" fmla="*/ 652462 h 709612"/>
              <a:gd name="connsiteX25" fmla="*/ 1428750 w 1966913"/>
              <a:gd name="connsiteY25" fmla="*/ 666750 h 709612"/>
              <a:gd name="connsiteX26" fmla="*/ 1495425 w 1966913"/>
              <a:gd name="connsiteY26" fmla="*/ 709612 h 709612"/>
              <a:gd name="connsiteX27" fmla="*/ 1562100 w 1966913"/>
              <a:gd name="connsiteY27" fmla="*/ 681037 h 709612"/>
              <a:gd name="connsiteX28" fmla="*/ 1590675 w 1966913"/>
              <a:gd name="connsiteY28" fmla="*/ 657225 h 709612"/>
              <a:gd name="connsiteX29" fmla="*/ 1662113 w 1966913"/>
              <a:gd name="connsiteY29" fmla="*/ 642937 h 709612"/>
              <a:gd name="connsiteX30" fmla="*/ 1690688 w 1966913"/>
              <a:gd name="connsiteY30" fmla="*/ 542925 h 709612"/>
              <a:gd name="connsiteX31" fmla="*/ 1695450 w 1966913"/>
              <a:gd name="connsiteY31" fmla="*/ 490537 h 709612"/>
              <a:gd name="connsiteX32" fmla="*/ 1695450 w 1966913"/>
              <a:gd name="connsiteY32" fmla="*/ 438150 h 709612"/>
              <a:gd name="connsiteX33" fmla="*/ 1743075 w 1966913"/>
              <a:gd name="connsiteY33" fmla="*/ 395287 h 709612"/>
              <a:gd name="connsiteX34" fmla="*/ 1795463 w 1966913"/>
              <a:gd name="connsiteY34" fmla="*/ 395287 h 709612"/>
              <a:gd name="connsiteX35" fmla="*/ 1862138 w 1966913"/>
              <a:gd name="connsiteY35" fmla="*/ 338137 h 709612"/>
              <a:gd name="connsiteX36" fmla="*/ 1924050 w 1966913"/>
              <a:gd name="connsiteY36" fmla="*/ 290512 h 709612"/>
              <a:gd name="connsiteX37" fmla="*/ 1962150 w 1966913"/>
              <a:gd name="connsiteY37" fmla="*/ 242887 h 709612"/>
              <a:gd name="connsiteX38" fmla="*/ 1962150 w 1966913"/>
              <a:gd name="connsiteY38" fmla="*/ 128587 h 709612"/>
              <a:gd name="connsiteX39" fmla="*/ 1966913 w 1966913"/>
              <a:gd name="connsiteY39" fmla="*/ 47625 h 70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66913" h="709612">
                <a:moveTo>
                  <a:pt x="0" y="0"/>
                </a:moveTo>
                <a:lnTo>
                  <a:pt x="66675" y="95250"/>
                </a:lnTo>
                <a:lnTo>
                  <a:pt x="119063" y="138112"/>
                </a:lnTo>
                <a:lnTo>
                  <a:pt x="128588" y="176212"/>
                </a:lnTo>
                <a:lnTo>
                  <a:pt x="171450" y="228600"/>
                </a:lnTo>
                <a:lnTo>
                  <a:pt x="209550" y="257175"/>
                </a:lnTo>
                <a:lnTo>
                  <a:pt x="238125" y="280987"/>
                </a:lnTo>
                <a:lnTo>
                  <a:pt x="280988" y="376237"/>
                </a:lnTo>
                <a:lnTo>
                  <a:pt x="333375" y="528637"/>
                </a:lnTo>
                <a:lnTo>
                  <a:pt x="371475" y="581025"/>
                </a:lnTo>
                <a:lnTo>
                  <a:pt x="390525" y="604837"/>
                </a:lnTo>
                <a:lnTo>
                  <a:pt x="476250" y="528637"/>
                </a:lnTo>
                <a:lnTo>
                  <a:pt x="542925" y="519112"/>
                </a:lnTo>
                <a:lnTo>
                  <a:pt x="619125" y="523875"/>
                </a:lnTo>
                <a:lnTo>
                  <a:pt x="661988" y="547687"/>
                </a:lnTo>
                <a:lnTo>
                  <a:pt x="719138" y="604837"/>
                </a:lnTo>
                <a:lnTo>
                  <a:pt x="795338" y="661987"/>
                </a:lnTo>
                <a:lnTo>
                  <a:pt x="828675" y="676275"/>
                </a:lnTo>
                <a:lnTo>
                  <a:pt x="895350" y="671512"/>
                </a:lnTo>
                <a:lnTo>
                  <a:pt x="976313" y="661987"/>
                </a:lnTo>
                <a:lnTo>
                  <a:pt x="1062038" y="657225"/>
                </a:lnTo>
                <a:lnTo>
                  <a:pt x="1062038" y="657225"/>
                </a:lnTo>
                <a:lnTo>
                  <a:pt x="1176338" y="661987"/>
                </a:lnTo>
                <a:lnTo>
                  <a:pt x="1300163" y="661987"/>
                </a:lnTo>
                <a:lnTo>
                  <a:pt x="1381125" y="652462"/>
                </a:lnTo>
                <a:lnTo>
                  <a:pt x="1428750" y="666750"/>
                </a:lnTo>
                <a:lnTo>
                  <a:pt x="1495425" y="709612"/>
                </a:lnTo>
                <a:lnTo>
                  <a:pt x="1562100" y="681037"/>
                </a:lnTo>
                <a:lnTo>
                  <a:pt x="1590675" y="657225"/>
                </a:lnTo>
                <a:lnTo>
                  <a:pt x="1662113" y="642937"/>
                </a:lnTo>
                <a:lnTo>
                  <a:pt x="1690688" y="542925"/>
                </a:lnTo>
                <a:lnTo>
                  <a:pt x="1695450" y="490537"/>
                </a:lnTo>
                <a:lnTo>
                  <a:pt x="1695450" y="438150"/>
                </a:lnTo>
                <a:lnTo>
                  <a:pt x="1743075" y="395287"/>
                </a:lnTo>
                <a:lnTo>
                  <a:pt x="1795463" y="395287"/>
                </a:lnTo>
                <a:lnTo>
                  <a:pt x="1862138" y="338137"/>
                </a:lnTo>
                <a:lnTo>
                  <a:pt x="1924050" y="290512"/>
                </a:lnTo>
                <a:lnTo>
                  <a:pt x="1962150" y="242887"/>
                </a:lnTo>
                <a:lnTo>
                  <a:pt x="1962150" y="128587"/>
                </a:lnTo>
                <a:lnTo>
                  <a:pt x="1966913" y="47625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Freeform 75"/>
          <p:cNvSpPr/>
          <p:nvPr/>
        </p:nvSpPr>
        <p:spPr>
          <a:xfrm>
            <a:off x="3655478" y="3533206"/>
            <a:ext cx="675338" cy="801296"/>
          </a:xfrm>
          <a:custGeom>
            <a:avLst/>
            <a:gdLst>
              <a:gd name="connsiteX0" fmla="*/ 590550 w 590550"/>
              <a:gd name="connsiteY0" fmla="*/ 0 h 766763"/>
              <a:gd name="connsiteX1" fmla="*/ 557213 w 590550"/>
              <a:gd name="connsiteY1" fmla="*/ 76200 h 766763"/>
              <a:gd name="connsiteX2" fmla="*/ 557213 w 590550"/>
              <a:gd name="connsiteY2" fmla="*/ 109538 h 766763"/>
              <a:gd name="connsiteX3" fmla="*/ 561975 w 590550"/>
              <a:gd name="connsiteY3" fmla="*/ 166688 h 766763"/>
              <a:gd name="connsiteX4" fmla="*/ 557213 w 590550"/>
              <a:gd name="connsiteY4" fmla="*/ 200025 h 766763"/>
              <a:gd name="connsiteX5" fmla="*/ 533400 w 590550"/>
              <a:gd name="connsiteY5" fmla="*/ 233363 h 766763"/>
              <a:gd name="connsiteX6" fmla="*/ 504825 w 590550"/>
              <a:gd name="connsiteY6" fmla="*/ 285750 h 766763"/>
              <a:gd name="connsiteX7" fmla="*/ 481013 w 590550"/>
              <a:gd name="connsiteY7" fmla="*/ 333375 h 766763"/>
              <a:gd name="connsiteX8" fmla="*/ 481013 w 590550"/>
              <a:gd name="connsiteY8" fmla="*/ 333375 h 766763"/>
              <a:gd name="connsiteX9" fmla="*/ 461963 w 590550"/>
              <a:gd name="connsiteY9" fmla="*/ 400050 h 766763"/>
              <a:gd name="connsiteX10" fmla="*/ 438150 w 590550"/>
              <a:gd name="connsiteY10" fmla="*/ 409575 h 766763"/>
              <a:gd name="connsiteX11" fmla="*/ 400050 w 590550"/>
              <a:gd name="connsiteY11" fmla="*/ 433388 h 766763"/>
              <a:gd name="connsiteX12" fmla="*/ 385763 w 590550"/>
              <a:gd name="connsiteY12" fmla="*/ 447675 h 766763"/>
              <a:gd name="connsiteX13" fmla="*/ 385763 w 590550"/>
              <a:gd name="connsiteY13" fmla="*/ 447675 h 766763"/>
              <a:gd name="connsiteX14" fmla="*/ 376238 w 590550"/>
              <a:gd name="connsiteY14" fmla="*/ 514350 h 766763"/>
              <a:gd name="connsiteX15" fmla="*/ 347663 w 590550"/>
              <a:gd name="connsiteY15" fmla="*/ 547688 h 766763"/>
              <a:gd name="connsiteX16" fmla="*/ 333375 w 590550"/>
              <a:gd name="connsiteY16" fmla="*/ 595313 h 766763"/>
              <a:gd name="connsiteX17" fmla="*/ 338138 w 590550"/>
              <a:gd name="connsiteY17" fmla="*/ 657225 h 766763"/>
              <a:gd name="connsiteX18" fmla="*/ 328613 w 590550"/>
              <a:gd name="connsiteY18" fmla="*/ 681038 h 766763"/>
              <a:gd name="connsiteX19" fmla="*/ 271463 w 590550"/>
              <a:gd name="connsiteY19" fmla="*/ 695325 h 766763"/>
              <a:gd name="connsiteX20" fmla="*/ 214313 w 590550"/>
              <a:gd name="connsiteY20" fmla="*/ 738188 h 766763"/>
              <a:gd name="connsiteX21" fmla="*/ 161925 w 590550"/>
              <a:gd name="connsiteY21" fmla="*/ 766763 h 766763"/>
              <a:gd name="connsiteX22" fmla="*/ 142875 w 590550"/>
              <a:gd name="connsiteY22" fmla="*/ 719138 h 766763"/>
              <a:gd name="connsiteX23" fmla="*/ 85725 w 590550"/>
              <a:gd name="connsiteY23" fmla="*/ 704850 h 766763"/>
              <a:gd name="connsiteX24" fmla="*/ 42863 w 590550"/>
              <a:gd name="connsiteY24" fmla="*/ 728663 h 766763"/>
              <a:gd name="connsiteX25" fmla="*/ 0 w 590550"/>
              <a:gd name="connsiteY25" fmla="*/ 747713 h 766763"/>
              <a:gd name="connsiteX0" fmla="*/ 681037 w 681037"/>
              <a:gd name="connsiteY0" fmla="*/ 0 h 766763"/>
              <a:gd name="connsiteX1" fmla="*/ 647700 w 681037"/>
              <a:gd name="connsiteY1" fmla="*/ 76200 h 766763"/>
              <a:gd name="connsiteX2" fmla="*/ 647700 w 681037"/>
              <a:gd name="connsiteY2" fmla="*/ 109538 h 766763"/>
              <a:gd name="connsiteX3" fmla="*/ 652462 w 681037"/>
              <a:gd name="connsiteY3" fmla="*/ 166688 h 766763"/>
              <a:gd name="connsiteX4" fmla="*/ 647700 w 681037"/>
              <a:gd name="connsiteY4" fmla="*/ 200025 h 766763"/>
              <a:gd name="connsiteX5" fmla="*/ 623887 w 681037"/>
              <a:gd name="connsiteY5" fmla="*/ 233363 h 766763"/>
              <a:gd name="connsiteX6" fmla="*/ 595312 w 681037"/>
              <a:gd name="connsiteY6" fmla="*/ 285750 h 766763"/>
              <a:gd name="connsiteX7" fmla="*/ 571500 w 681037"/>
              <a:gd name="connsiteY7" fmla="*/ 333375 h 766763"/>
              <a:gd name="connsiteX8" fmla="*/ 571500 w 681037"/>
              <a:gd name="connsiteY8" fmla="*/ 333375 h 766763"/>
              <a:gd name="connsiteX9" fmla="*/ 552450 w 681037"/>
              <a:gd name="connsiteY9" fmla="*/ 400050 h 766763"/>
              <a:gd name="connsiteX10" fmla="*/ 528637 w 681037"/>
              <a:gd name="connsiteY10" fmla="*/ 409575 h 766763"/>
              <a:gd name="connsiteX11" fmla="*/ 490537 w 681037"/>
              <a:gd name="connsiteY11" fmla="*/ 433388 h 766763"/>
              <a:gd name="connsiteX12" fmla="*/ 476250 w 681037"/>
              <a:gd name="connsiteY12" fmla="*/ 447675 h 766763"/>
              <a:gd name="connsiteX13" fmla="*/ 476250 w 681037"/>
              <a:gd name="connsiteY13" fmla="*/ 447675 h 766763"/>
              <a:gd name="connsiteX14" fmla="*/ 466725 w 681037"/>
              <a:gd name="connsiteY14" fmla="*/ 514350 h 766763"/>
              <a:gd name="connsiteX15" fmla="*/ 438150 w 681037"/>
              <a:gd name="connsiteY15" fmla="*/ 547688 h 766763"/>
              <a:gd name="connsiteX16" fmla="*/ 423862 w 681037"/>
              <a:gd name="connsiteY16" fmla="*/ 595313 h 766763"/>
              <a:gd name="connsiteX17" fmla="*/ 428625 w 681037"/>
              <a:gd name="connsiteY17" fmla="*/ 657225 h 766763"/>
              <a:gd name="connsiteX18" fmla="*/ 419100 w 681037"/>
              <a:gd name="connsiteY18" fmla="*/ 681038 h 766763"/>
              <a:gd name="connsiteX19" fmla="*/ 361950 w 681037"/>
              <a:gd name="connsiteY19" fmla="*/ 695325 h 766763"/>
              <a:gd name="connsiteX20" fmla="*/ 304800 w 681037"/>
              <a:gd name="connsiteY20" fmla="*/ 738188 h 766763"/>
              <a:gd name="connsiteX21" fmla="*/ 252412 w 681037"/>
              <a:gd name="connsiteY21" fmla="*/ 766763 h 766763"/>
              <a:gd name="connsiteX22" fmla="*/ 233362 w 681037"/>
              <a:gd name="connsiteY22" fmla="*/ 719138 h 766763"/>
              <a:gd name="connsiteX23" fmla="*/ 176212 w 681037"/>
              <a:gd name="connsiteY23" fmla="*/ 704850 h 766763"/>
              <a:gd name="connsiteX24" fmla="*/ 133350 w 681037"/>
              <a:gd name="connsiteY24" fmla="*/ 728663 h 766763"/>
              <a:gd name="connsiteX25" fmla="*/ 0 w 681037"/>
              <a:gd name="connsiteY25" fmla="*/ 757238 h 766763"/>
              <a:gd name="connsiteX0" fmla="*/ 700086 w 700086"/>
              <a:gd name="connsiteY0" fmla="*/ 0 h 766763"/>
              <a:gd name="connsiteX1" fmla="*/ 666749 w 700086"/>
              <a:gd name="connsiteY1" fmla="*/ 76200 h 766763"/>
              <a:gd name="connsiteX2" fmla="*/ 666749 w 700086"/>
              <a:gd name="connsiteY2" fmla="*/ 109538 h 766763"/>
              <a:gd name="connsiteX3" fmla="*/ 671511 w 700086"/>
              <a:gd name="connsiteY3" fmla="*/ 166688 h 766763"/>
              <a:gd name="connsiteX4" fmla="*/ 666749 w 700086"/>
              <a:gd name="connsiteY4" fmla="*/ 200025 h 766763"/>
              <a:gd name="connsiteX5" fmla="*/ 642936 w 700086"/>
              <a:gd name="connsiteY5" fmla="*/ 233363 h 766763"/>
              <a:gd name="connsiteX6" fmla="*/ 614361 w 700086"/>
              <a:gd name="connsiteY6" fmla="*/ 285750 h 766763"/>
              <a:gd name="connsiteX7" fmla="*/ 590549 w 700086"/>
              <a:gd name="connsiteY7" fmla="*/ 333375 h 766763"/>
              <a:gd name="connsiteX8" fmla="*/ 590549 w 700086"/>
              <a:gd name="connsiteY8" fmla="*/ 333375 h 766763"/>
              <a:gd name="connsiteX9" fmla="*/ 571499 w 700086"/>
              <a:gd name="connsiteY9" fmla="*/ 400050 h 766763"/>
              <a:gd name="connsiteX10" fmla="*/ 547686 w 700086"/>
              <a:gd name="connsiteY10" fmla="*/ 409575 h 766763"/>
              <a:gd name="connsiteX11" fmla="*/ 509586 w 700086"/>
              <a:gd name="connsiteY11" fmla="*/ 433388 h 766763"/>
              <a:gd name="connsiteX12" fmla="*/ 495299 w 700086"/>
              <a:gd name="connsiteY12" fmla="*/ 447675 h 766763"/>
              <a:gd name="connsiteX13" fmla="*/ 495299 w 700086"/>
              <a:gd name="connsiteY13" fmla="*/ 447675 h 766763"/>
              <a:gd name="connsiteX14" fmla="*/ 485774 w 700086"/>
              <a:gd name="connsiteY14" fmla="*/ 514350 h 766763"/>
              <a:gd name="connsiteX15" fmla="*/ 457199 w 700086"/>
              <a:gd name="connsiteY15" fmla="*/ 547688 h 766763"/>
              <a:gd name="connsiteX16" fmla="*/ 442911 w 700086"/>
              <a:gd name="connsiteY16" fmla="*/ 595313 h 766763"/>
              <a:gd name="connsiteX17" fmla="*/ 447674 w 700086"/>
              <a:gd name="connsiteY17" fmla="*/ 657225 h 766763"/>
              <a:gd name="connsiteX18" fmla="*/ 438149 w 700086"/>
              <a:gd name="connsiteY18" fmla="*/ 681038 h 766763"/>
              <a:gd name="connsiteX19" fmla="*/ 380999 w 700086"/>
              <a:gd name="connsiteY19" fmla="*/ 695325 h 766763"/>
              <a:gd name="connsiteX20" fmla="*/ 323849 w 700086"/>
              <a:gd name="connsiteY20" fmla="*/ 738188 h 766763"/>
              <a:gd name="connsiteX21" fmla="*/ 271461 w 700086"/>
              <a:gd name="connsiteY21" fmla="*/ 766763 h 766763"/>
              <a:gd name="connsiteX22" fmla="*/ 252411 w 700086"/>
              <a:gd name="connsiteY22" fmla="*/ 719138 h 766763"/>
              <a:gd name="connsiteX23" fmla="*/ 195261 w 700086"/>
              <a:gd name="connsiteY23" fmla="*/ 704850 h 766763"/>
              <a:gd name="connsiteX24" fmla="*/ 152399 w 700086"/>
              <a:gd name="connsiteY24" fmla="*/ 728663 h 766763"/>
              <a:gd name="connsiteX25" fmla="*/ 0 w 700086"/>
              <a:gd name="connsiteY25" fmla="*/ 757238 h 76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00086" h="766763">
                <a:moveTo>
                  <a:pt x="700086" y="0"/>
                </a:moveTo>
                <a:lnTo>
                  <a:pt x="666749" y="76200"/>
                </a:lnTo>
                <a:lnTo>
                  <a:pt x="666749" y="109538"/>
                </a:lnTo>
                <a:lnTo>
                  <a:pt x="671511" y="166688"/>
                </a:lnTo>
                <a:lnTo>
                  <a:pt x="666749" y="200025"/>
                </a:lnTo>
                <a:lnTo>
                  <a:pt x="642936" y="233363"/>
                </a:lnTo>
                <a:lnTo>
                  <a:pt x="614361" y="285750"/>
                </a:lnTo>
                <a:lnTo>
                  <a:pt x="590549" y="333375"/>
                </a:lnTo>
                <a:lnTo>
                  <a:pt x="590549" y="333375"/>
                </a:lnTo>
                <a:lnTo>
                  <a:pt x="571499" y="400050"/>
                </a:lnTo>
                <a:lnTo>
                  <a:pt x="547686" y="409575"/>
                </a:lnTo>
                <a:lnTo>
                  <a:pt x="509586" y="433388"/>
                </a:lnTo>
                <a:lnTo>
                  <a:pt x="495299" y="447675"/>
                </a:lnTo>
                <a:lnTo>
                  <a:pt x="495299" y="447675"/>
                </a:lnTo>
                <a:lnTo>
                  <a:pt x="485774" y="514350"/>
                </a:lnTo>
                <a:lnTo>
                  <a:pt x="457199" y="547688"/>
                </a:lnTo>
                <a:lnTo>
                  <a:pt x="442911" y="595313"/>
                </a:lnTo>
                <a:lnTo>
                  <a:pt x="447674" y="657225"/>
                </a:lnTo>
                <a:lnTo>
                  <a:pt x="438149" y="681038"/>
                </a:lnTo>
                <a:lnTo>
                  <a:pt x="380999" y="695325"/>
                </a:lnTo>
                <a:lnTo>
                  <a:pt x="323849" y="738188"/>
                </a:lnTo>
                <a:lnTo>
                  <a:pt x="271461" y="766763"/>
                </a:lnTo>
                <a:lnTo>
                  <a:pt x="252411" y="719138"/>
                </a:lnTo>
                <a:lnTo>
                  <a:pt x="195261" y="704850"/>
                </a:lnTo>
                <a:lnTo>
                  <a:pt x="152399" y="728663"/>
                </a:lnTo>
                <a:lnTo>
                  <a:pt x="0" y="757238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Freeform 76"/>
          <p:cNvSpPr/>
          <p:nvPr/>
        </p:nvSpPr>
        <p:spPr>
          <a:xfrm>
            <a:off x="3278761" y="5195521"/>
            <a:ext cx="597239" cy="900836"/>
          </a:xfrm>
          <a:custGeom>
            <a:avLst/>
            <a:gdLst>
              <a:gd name="connsiteX0" fmla="*/ 114300 w 619125"/>
              <a:gd name="connsiteY0" fmla="*/ 0 h 862013"/>
              <a:gd name="connsiteX1" fmla="*/ 133350 w 619125"/>
              <a:gd name="connsiteY1" fmla="*/ 80963 h 862013"/>
              <a:gd name="connsiteX2" fmla="*/ 119062 w 619125"/>
              <a:gd name="connsiteY2" fmla="*/ 114300 h 862013"/>
              <a:gd name="connsiteX3" fmla="*/ 85725 w 619125"/>
              <a:gd name="connsiteY3" fmla="*/ 147638 h 862013"/>
              <a:gd name="connsiteX4" fmla="*/ 61912 w 619125"/>
              <a:gd name="connsiteY4" fmla="*/ 176213 h 862013"/>
              <a:gd name="connsiteX5" fmla="*/ 38100 w 619125"/>
              <a:gd name="connsiteY5" fmla="*/ 214313 h 862013"/>
              <a:gd name="connsiteX6" fmla="*/ 9525 w 619125"/>
              <a:gd name="connsiteY6" fmla="*/ 314325 h 862013"/>
              <a:gd name="connsiteX7" fmla="*/ 0 w 619125"/>
              <a:gd name="connsiteY7" fmla="*/ 361950 h 862013"/>
              <a:gd name="connsiteX8" fmla="*/ 0 w 619125"/>
              <a:gd name="connsiteY8" fmla="*/ 361950 h 862013"/>
              <a:gd name="connsiteX9" fmla="*/ 28575 w 619125"/>
              <a:gd name="connsiteY9" fmla="*/ 466725 h 862013"/>
              <a:gd name="connsiteX10" fmla="*/ 57150 w 619125"/>
              <a:gd name="connsiteY10" fmla="*/ 509588 h 862013"/>
              <a:gd name="connsiteX11" fmla="*/ 76200 w 619125"/>
              <a:gd name="connsiteY11" fmla="*/ 552450 h 862013"/>
              <a:gd name="connsiteX12" fmla="*/ 90487 w 619125"/>
              <a:gd name="connsiteY12" fmla="*/ 585788 h 862013"/>
              <a:gd name="connsiteX13" fmla="*/ 109537 w 619125"/>
              <a:gd name="connsiteY13" fmla="*/ 647700 h 862013"/>
              <a:gd name="connsiteX14" fmla="*/ 109537 w 619125"/>
              <a:gd name="connsiteY14" fmla="*/ 690563 h 862013"/>
              <a:gd name="connsiteX15" fmla="*/ 133350 w 619125"/>
              <a:gd name="connsiteY15" fmla="*/ 757238 h 862013"/>
              <a:gd name="connsiteX16" fmla="*/ 166687 w 619125"/>
              <a:gd name="connsiteY16" fmla="*/ 790575 h 862013"/>
              <a:gd name="connsiteX17" fmla="*/ 185737 w 619125"/>
              <a:gd name="connsiteY17" fmla="*/ 819150 h 862013"/>
              <a:gd name="connsiteX18" fmla="*/ 214312 w 619125"/>
              <a:gd name="connsiteY18" fmla="*/ 823913 h 862013"/>
              <a:gd name="connsiteX19" fmla="*/ 252412 w 619125"/>
              <a:gd name="connsiteY19" fmla="*/ 790575 h 862013"/>
              <a:gd name="connsiteX20" fmla="*/ 309562 w 619125"/>
              <a:gd name="connsiteY20" fmla="*/ 804863 h 862013"/>
              <a:gd name="connsiteX21" fmla="*/ 361950 w 619125"/>
              <a:gd name="connsiteY21" fmla="*/ 776288 h 862013"/>
              <a:gd name="connsiteX22" fmla="*/ 404812 w 619125"/>
              <a:gd name="connsiteY22" fmla="*/ 762000 h 862013"/>
              <a:gd name="connsiteX23" fmla="*/ 447675 w 619125"/>
              <a:gd name="connsiteY23" fmla="*/ 785813 h 862013"/>
              <a:gd name="connsiteX24" fmla="*/ 476250 w 619125"/>
              <a:gd name="connsiteY24" fmla="*/ 814388 h 862013"/>
              <a:gd name="connsiteX25" fmla="*/ 514350 w 619125"/>
              <a:gd name="connsiteY25" fmla="*/ 847725 h 862013"/>
              <a:gd name="connsiteX26" fmla="*/ 542925 w 619125"/>
              <a:gd name="connsiteY26" fmla="*/ 862013 h 862013"/>
              <a:gd name="connsiteX27" fmla="*/ 585787 w 619125"/>
              <a:gd name="connsiteY27" fmla="*/ 838200 h 862013"/>
              <a:gd name="connsiteX28" fmla="*/ 590550 w 619125"/>
              <a:gd name="connsiteY28" fmla="*/ 762000 h 862013"/>
              <a:gd name="connsiteX29" fmla="*/ 619125 w 619125"/>
              <a:gd name="connsiteY29" fmla="*/ 719138 h 862013"/>
              <a:gd name="connsiteX30" fmla="*/ 619125 w 619125"/>
              <a:gd name="connsiteY30" fmla="*/ 666750 h 8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9125" h="862013">
                <a:moveTo>
                  <a:pt x="114300" y="0"/>
                </a:moveTo>
                <a:lnTo>
                  <a:pt x="133350" y="80963"/>
                </a:lnTo>
                <a:lnTo>
                  <a:pt x="119062" y="114300"/>
                </a:lnTo>
                <a:lnTo>
                  <a:pt x="85725" y="147638"/>
                </a:lnTo>
                <a:lnTo>
                  <a:pt x="61912" y="176213"/>
                </a:lnTo>
                <a:lnTo>
                  <a:pt x="38100" y="214313"/>
                </a:lnTo>
                <a:lnTo>
                  <a:pt x="9525" y="314325"/>
                </a:lnTo>
                <a:lnTo>
                  <a:pt x="0" y="361950"/>
                </a:lnTo>
                <a:lnTo>
                  <a:pt x="0" y="361950"/>
                </a:lnTo>
                <a:lnTo>
                  <a:pt x="28575" y="466725"/>
                </a:lnTo>
                <a:lnTo>
                  <a:pt x="57150" y="509588"/>
                </a:lnTo>
                <a:lnTo>
                  <a:pt x="76200" y="552450"/>
                </a:lnTo>
                <a:lnTo>
                  <a:pt x="90487" y="585788"/>
                </a:lnTo>
                <a:lnTo>
                  <a:pt x="109537" y="647700"/>
                </a:lnTo>
                <a:lnTo>
                  <a:pt x="109537" y="690563"/>
                </a:lnTo>
                <a:lnTo>
                  <a:pt x="133350" y="757238"/>
                </a:lnTo>
                <a:lnTo>
                  <a:pt x="166687" y="790575"/>
                </a:lnTo>
                <a:lnTo>
                  <a:pt x="185737" y="819150"/>
                </a:lnTo>
                <a:lnTo>
                  <a:pt x="214312" y="823913"/>
                </a:lnTo>
                <a:lnTo>
                  <a:pt x="252412" y="790575"/>
                </a:lnTo>
                <a:lnTo>
                  <a:pt x="309562" y="804863"/>
                </a:lnTo>
                <a:lnTo>
                  <a:pt x="361950" y="776288"/>
                </a:lnTo>
                <a:lnTo>
                  <a:pt x="404812" y="762000"/>
                </a:lnTo>
                <a:lnTo>
                  <a:pt x="447675" y="785813"/>
                </a:lnTo>
                <a:lnTo>
                  <a:pt x="476250" y="814388"/>
                </a:lnTo>
                <a:lnTo>
                  <a:pt x="514350" y="847725"/>
                </a:lnTo>
                <a:lnTo>
                  <a:pt x="542925" y="862013"/>
                </a:lnTo>
                <a:lnTo>
                  <a:pt x="585787" y="838200"/>
                </a:lnTo>
                <a:lnTo>
                  <a:pt x="590550" y="762000"/>
                </a:lnTo>
                <a:lnTo>
                  <a:pt x="619125" y="719138"/>
                </a:lnTo>
                <a:lnTo>
                  <a:pt x="619125" y="666750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Freeform 77"/>
          <p:cNvSpPr/>
          <p:nvPr/>
        </p:nvSpPr>
        <p:spPr>
          <a:xfrm>
            <a:off x="2323178" y="3976164"/>
            <a:ext cx="289431" cy="333457"/>
          </a:xfrm>
          <a:custGeom>
            <a:avLst/>
            <a:gdLst>
              <a:gd name="connsiteX0" fmla="*/ 300037 w 300037"/>
              <a:gd name="connsiteY0" fmla="*/ 0 h 333375"/>
              <a:gd name="connsiteX1" fmla="*/ 280987 w 300037"/>
              <a:gd name="connsiteY1" fmla="*/ 52387 h 333375"/>
              <a:gd name="connsiteX2" fmla="*/ 280987 w 300037"/>
              <a:gd name="connsiteY2" fmla="*/ 52387 h 333375"/>
              <a:gd name="connsiteX3" fmla="*/ 219075 w 300037"/>
              <a:gd name="connsiteY3" fmla="*/ 119062 h 333375"/>
              <a:gd name="connsiteX4" fmla="*/ 200025 w 300037"/>
              <a:gd name="connsiteY4" fmla="*/ 147637 h 333375"/>
              <a:gd name="connsiteX5" fmla="*/ 142875 w 300037"/>
              <a:gd name="connsiteY5" fmla="*/ 204787 h 333375"/>
              <a:gd name="connsiteX6" fmla="*/ 47625 w 300037"/>
              <a:gd name="connsiteY6" fmla="*/ 214312 h 333375"/>
              <a:gd name="connsiteX7" fmla="*/ 9525 w 300037"/>
              <a:gd name="connsiteY7" fmla="*/ 214312 h 333375"/>
              <a:gd name="connsiteX8" fmla="*/ 9525 w 300037"/>
              <a:gd name="connsiteY8" fmla="*/ 214312 h 333375"/>
              <a:gd name="connsiteX9" fmla="*/ 4762 w 300037"/>
              <a:gd name="connsiteY9" fmla="*/ 319087 h 333375"/>
              <a:gd name="connsiteX10" fmla="*/ 0 w 300037"/>
              <a:gd name="connsiteY10" fmla="*/ 333375 h 333375"/>
              <a:gd name="connsiteX0" fmla="*/ 300037 w 300037"/>
              <a:gd name="connsiteY0" fmla="*/ 0 h 414340"/>
              <a:gd name="connsiteX1" fmla="*/ 280987 w 300037"/>
              <a:gd name="connsiteY1" fmla="*/ 52387 h 414340"/>
              <a:gd name="connsiteX2" fmla="*/ 280987 w 300037"/>
              <a:gd name="connsiteY2" fmla="*/ 52387 h 414340"/>
              <a:gd name="connsiteX3" fmla="*/ 219075 w 300037"/>
              <a:gd name="connsiteY3" fmla="*/ 119062 h 414340"/>
              <a:gd name="connsiteX4" fmla="*/ 200025 w 300037"/>
              <a:gd name="connsiteY4" fmla="*/ 147637 h 414340"/>
              <a:gd name="connsiteX5" fmla="*/ 142875 w 300037"/>
              <a:gd name="connsiteY5" fmla="*/ 204787 h 414340"/>
              <a:gd name="connsiteX6" fmla="*/ 47625 w 300037"/>
              <a:gd name="connsiteY6" fmla="*/ 214312 h 414340"/>
              <a:gd name="connsiteX7" fmla="*/ 9525 w 300037"/>
              <a:gd name="connsiteY7" fmla="*/ 214312 h 414340"/>
              <a:gd name="connsiteX8" fmla="*/ 9525 w 300037"/>
              <a:gd name="connsiteY8" fmla="*/ 214312 h 414340"/>
              <a:gd name="connsiteX9" fmla="*/ 4762 w 300037"/>
              <a:gd name="connsiteY9" fmla="*/ 319087 h 414340"/>
              <a:gd name="connsiteX10" fmla="*/ 0 w 300037"/>
              <a:gd name="connsiteY10" fmla="*/ 414340 h 414340"/>
              <a:gd name="connsiteX0" fmla="*/ 300037 w 300037"/>
              <a:gd name="connsiteY0" fmla="*/ 0 h 319087"/>
              <a:gd name="connsiteX1" fmla="*/ 280987 w 300037"/>
              <a:gd name="connsiteY1" fmla="*/ 52387 h 319087"/>
              <a:gd name="connsiteX2" fmla="*/ 280987 w 300037"/>
              <a:gd name="connsiteY2" fmla="*/ 52387 h 319087"/>
              <a:gd name="connsiteX3" fmla="*/ 219075 w 300037"/>
              <a:gd name="connsiteY3" fmla="*/ 119062 h 319087"/>
              <a:gd name="connsiteX4" fmla="*/ 200025 w 300037"/>
              <a:gd name="connsiteY4" fmla="*/ 147637 h 319087"/>
              <a:gd name="connsiteX5" fmla="*/ 142875 w 300037"/>
              <a:gd name="connsiteY5" fmla="*/ 204787 h 319087"/>
              <a:gd name="connsiteX6" fmla="*/ 47625 w 300037"/>
              <a:gd name="connsiteY6" fmla="*/ 214312 h 319087"/>
              <a:gd name="connsiteX7" fmla="*/ 9525 w 300037"/>
              <a:gd name="connsiteY7" fmla="*/ 214312 h 319087"/>
              <a:gd name="connsiteX8" fmla="*/ 9525 w 300037"/>
              <a:gd name="connsiteY8" fmla="*/ 214312 h 319087"/>
              <a:gd name="connsiteX9" fmla="*/ 4762 w 300037"/>
              <a:gd name="connsiteY9" fmla="*/ 319087 h 319087"/>
              <a:gd name="connsiteX10" fmla="*/ 0 w 300037"/>
              <a:gd name="connsiteY10" fmla="*/ 295275 h 3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037" h="319087">
                <a:moveTo>
                  <a:pt x="300037" y="0"/>
                </a:moveTo>
                <a:lnTo>
                  <a:pt x="280987" y="52387"/>
                </a:lnTo>
                <a:lnTo>
                  <a:pt x="280987" y="52387"/>
                </a:lnTo>
                <a:lnTo>
                  <a:pt x="219075" y="119062"/>
                </a:lnTo>
                <a:lnTo>
                  <a:pt x="200025" y="147637"/>
                </a:lnTo>
                <a:lnTo>
                  <a:pt x="142875" y="204787"/>
                </a:lnTo>
                <a:lnTo>
                  <a:pt x="47625" y="214312"/>
                </a:lnTo>
                <a:lnTo>
                  <a:pt x="9525" y="214312"/>
                </a:lnTo>
                <a:lnTo>
                  <a:pt x="9525" y="214312"/>
                </a:lnTo>
                <a:lnTo>
                  <a:pt x="4762" y="319087"/>
                </a:lnTo>
                <a:lnTo>
                  <a:pt x="0" y="295275"/>
                </a:lnTo>
              </a:path>
            </a:pathLst>
          </a:custGeom>
          <a:ln w="22225">
            <a:solidFill>
              <a:srgbClr val="D1D1D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Freeform 78"/>
          <p:cNvSpPr/>
          <p:nvPr/>
        </p:nvSpPr>
        <p:spPr>
          <a:xfrm>
            <a:off x="2989328" y="3851734"/>
            <a:ext cx="68911" cy="557424"/>
          </a:xfrm>
          <a:custGeom>
            <a:avLst/>
            <a:gdLst>
              <a:gd name="connsiteX0" fmla="*/ 14287 w 71437"/>
              <a:gd name="connsiteY0" fmla="*/ 0 h 533400"/>
              <a:gd name="connsiteX1" fmla="*/ 14287 w 71437"/>
              <a:gd name="connsiteY1" fmla="*/ 76200 h 533400"/>
              <a:gd name="connsiteX2" fmla="*/ 4762 w 71437"/>
              <a:gd name="connsiteY2" fmla="*/ 128588 h 533400"/>
              <a:gd name="connsiteX3" fmla="*/ 33337 w 71437"/>
              <a:gd name="connsiteY3" fmla="*/ 161925 h 533400"/>
              <a:gd name="connsiteX4" fmla="*/ 47625 w 71437"/>
              <a:gd name="connsiteY4" fmla="*/ 209550 h 533400"/>
              <a:gd name="connsiteX5" fmla="*/ 57150 w 71437"/>
              <a:gd name="connsiteY5" fmla="*/ 285750 h 533400"/>
              <a:gd name="connsiteX6" fmla="*/ 61912 w 71437"/>
              <a:gd name="connsiteY6" fmla="*/ 347663 h 533400"/>
              <a:gd name="connsiteX7" fmla="*/ 71437 w 71437"/>
              <a:gd name="connsiteY7" fmla="*/ 419100 h 533400"/>
              <a:gd name="connsiteX8" fmla="*/ 42862 w 71437"/>
              <a:gd name="connsiteY8" fmla="*/ 481013 h 533400"/>
              <a:gd name="connsiteX9" fmla="*/ 0 w 71437"/>
              <a:gd name="connsiteY9" fmla="*/ 533400 h 533400"/>
              <a:gd name="connsiteX0" fmla="*/ 71437 w 71437"/>
              <a:gd name="connsiteY0" fmla="*/ 0 h 533400"/>
              <a:gd name="connsiteX1" fmla="*/ 14287 w 71437"/>
              <a:gd name="connsiteY1" fmla="*/ 76200 h 533400"/>
              <a:gd name="connsiteX2" fmla="*/ 4762 w 71437"/>
              <a:gd name="connsiteY2" fmla="*/ 128588 h 533400"/>
              <a:gd name="connsiteX3" fmla="*/ 33337 w 71437"/>
              <a:gd name="connsiteY3" fmla="*/ 161925 h 533400"/>
              <a:gd name="connsiteX4" fmla="*/ 47625 w 71437"/>
              <a:gd name="connsiteY4" fmla="*/ 209550 h 533400"/>
              <a:gd name="connsiteX5" fmla="*/ 57150 w 71437"/>
              <a:gd name="connsiteY5" fmla="*/ 285750 h 533400"/>
              <a:gd name="connsiteX6" fmla="*/ 61912 w 71437"/>
              <a:gd name="connsiteY6" fmla="*/ 347663 h 533400"/>
              <a:gd name="connsiteX7" fmla="*/ 71437 w 71437"/>
              <a:gd name="connsiteY7" fmla="*/ 419100 h 533400"/>
              <a:gd name="connsiteX8" fmla="*/ 42862 w 71437"/>
              <a:gd name="connsiteY8" fmla="*/ 481013 h 533400"/>
              <a:gd name="connsiteX9" fmla="*/ 0 w 71437"/>
              <a:gd name="connsiteY9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37" h="533400">
                <a:moveTo>
                  <a:pt x="71437" y="0"/>
                </a:moveTo>
                <a:lnTo>
                  <a:pt x="14287" y="76200"/>
                </a:lnTo>
                <a:lnTo>
                  <a:pt x="4762" y="128588"/>
                </a:lnTo>
                <a:lnTo>
                  <a:pt x="33337" y="161925"/>
                </a:lnTo>
                <a:lnTo>
                  <a:pt x="47625" y="209550"/>
                </a:lnTo>
                <a:lnTo>
                  <a:pt x="57150" y="285750"/>
                </a:lnTo>
                <a:lnTo>
                  <a:pt x="61912" y="347663"/>
                </a:lnTo>
                <a:lnTo>
                  <a:pt x="71437" y="419100"/>
                </a:lnTo>
                <a:lnTo>
                  <a:pt x="42862" y="481013"/>
                </a:lnTo>
                <a:lnTo>
                  <a:pt x="0" y="533400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Freeform 80"/>
          <p:cNvSpPr/>
          <p:nvPr/>
        </p:nvSpPr>
        <p:spPr>
          <a:xfrm>
            <a:off x="3802492" y="4872017"/>
            <a:ext cx="983147" cy="1259178"/>
          </a:xfrm>
          <a:custGeom>
            <a:avLst/>
            <a:gdLst>
              <a:gd name="connsiteX0" fmla="*/ 771525 w 1004888"/>
              <a:gd name="connsiteY0" fmla="*/ 0 h 1204912"/>
              <a:gd name="connsiteX1" fmla="*/ 838200 w 1004888"/>
              <a:gd name="connsiteY1" fmla="*/ 47625 h 1204912"/>
              <a:gd name="connsiteX2" fmla="*/ 928688 w 1004888"/>
              <a:gd name="connsiteY2" fmla="*/ 100012 h 1204912"/>
              <a:gd name="connsiteX3" fmla="*/ 990600 w 1004888"/>
              <a:gd name="connsiteY3" fmla="*/ 142875 h 1204912"/>
              <a:gd name="connsiteX4" fmla="*/ 995363 w 1004888"/>
              <a:gd name="connsiteY4" fmla="*/ 195262 h 1204912"/>
              <a:gd name="connsiteX5" fmla="*/ 995363 w 1004888"/>
              <a:gd name="connsiteY5" fmla="*/ 271462 h 1204912"/>
              <a:gd name="connsiteX6" fmla="*/ 976313 w 1004888"/>
              <a:gd name="connsiteY6" fmla="*/ 328612 h 1204912"/>
              <a:gd name="connsiteX7" fmla="*/ 1004888 w 1004888"/>
              <a:gd name="connsiteY7" fmla="*/ 400050 h 1204912"/>
              <a:gd name="connsiteX8" fmla="*/ 981075 w 1004888"/>
              <a:gd name="connsiteY8" fmla="*/ 457200 h 1204912"/>
              <a:gd name="connsiteX9" fmla="*/ 904875 w 1004888"/>
              <a:gd name="connsiteY9" fmla="*/ 519112 h 1204912"/>
              <a:gd name="connsiteX10" fmla="*/ 866775 w 1004888"/>
              <a:gd name="connsiteY10" fmla="*/ 547687 h 1204912"/>
              <a:gd name="connsiteX11" fmla="*/ 838200 w 1004888"/>
              <a:gd name="connsiteY11" fmla="*/ 600075 h 1204912"/>
              <a:gd name="connsiteX12" fmla="*/ 814388 w 1004888"/>
              <a:gd name="connsiteY12" fmla="*/ 666750 h 1204912"/>
              <a:gd name="connsiteX13" fmla="*/ 785813 w 1004888"/>
              <a:gd name="connsiteY13" fmla="*/ 714375 h 1204912"/>
              <a:gd name="connsiteX14" fmla="*/ 700088 w 1004888"/>
              <a:gd name="connsiteY14" fmla="*/ 757237 h 1204912"/>
              <a:gd name="connsiteX15" fmla="*/ 666750 w 1004888"/>
              <a:gd name="connsiteY15" fmla="*/ 766762 h 1204912"/>
              <a:gd name="connsiteX16" fmla="*/ 609600 w 1004888"/>
              <a:gd name="connsiteY16" fmla="*/ 752475 h 1204912"/>
              <a:gd name="connsiteX17" fmla="*/ 576263 w 1004888"/>
              <a:gd name="connsiteY17" fmla="*/ 785812 h 1204912"/>
              <a:gd name="connsiteX18" fmla="*/ 576263 w 1004888"/>
              <a:gd name="connsiteY18" fmla="*/ 828675 h 1204912"/>
              <a:gd name="connsiteX19" fmla="*/ 561975 w 1004888"/>
              <a:gd name="connsiteY19" fmla="*/ 900112 h 1204912"/>
              <a:gd name="connsiteX20" fmla="*/ 500063 w 1004888"/>
              <a:gd name="connsiteY20" fmla="*/ 947737 h 1204912"/>
              <a:gd name="connsiteX21" fmla="*/ 400050 w 1004888"/>
              <a:gd name="connsiteY21" fmla="*/ 966787 h 1204912"/>
              <a:gd name="connsiteX22" fmla="*/ 371475 w 1004888"/>
              <a:gd name="connsiteY22" fmla="*/ 985837 h 1204912"/>
              <a:gd name="connsiteX23" fmla="*/ 342900 w 1004888"/>
              <a:gd name="connsiteY23" fmla="*/ 1028700 h 1204912"/>
              <a:gd name="connsiteX24" fmla="*/ 300038 w 1004888"/>
              <a:gd name="connsiteY24" fmla="*/ 1047750 h 1204912"/>
              <a:gd name="connsiteX25" fmla="*/ 247650 w 1004888"/>
              <a:gd name="connsiteY25" fmla="*/ 1090612 h 1204912"/>
              <a:gd name="connsiteX26" fmla="*/ 242888 w 1004888"/>
              <a:gd name="connsiteY26" fmla="*/ 1181100 h 1204912"/>
              <a:gd name="connsiteX27" fmla="*/ 223838 w 1004888"/>
              <a:gd name="connsiteY27" fmla="*/ 1200150 h 1204912"/>
              <a:gd name="connsiteX28" fmla="*/ 157163 w 1004888"/>
              <a:gd name="connsiteY28" fmla="*/ 1195387 h 1204912"/>
              <a:gd name="connsiteX29" fmla="*/ 85725 w 1004888"/>
              <a:gd name="connsiteY29" fmla="*/ 1204912 h 1204912"/>
              <a:gd name="connsiteX30" fmla="*/ 0 w 1004888"/>
              <a:gd name="connsiteY30" fmla="*/ 1171575 h 1204912"/>
              <a:gd name="connsiteX0" fmla="*/ 785812 w 1019175"/>
              <a:gd name="connsiteY0" fmla="*/ 0 h 1204912"/>
              <a:gd name="connsiteX1" fmla="*/ 852487 w 1019175"/>
              <a:gd name="connsiteY1" fmla="*/ 47625 h 1204912"/>
              <a:gd name="connsiteX2" fmla="*/ 942975 w 1019175"/>
              <a:gd name="connsiteY2" fmla="*/ 100012 h 1204912"/>
              <a:gd name="connsiteX3" fmla="*/ 1004887 w 1019175"/>
              <a:gd name="connsiteY3" fmla="*/ 142875 h 1204912"/>
              <a:gd name="connsiteX4" fmla="*/ 1009650 w 1019175"/>
              <a:gd name="connsiteY4" fmla="*/ 195262 h 1204912"/>
              <a:gd name="connsiteX5" fmla="*/ 1009650 w 1019175"/>
              <a:gd name="connsiteY5" fmla="*/ 271462 h 1204912"/>
              <a:gd name="connsiteX6" fmla="*/ 990600 w 1019175"/>
              <a:gd name="connsiteY6" fmla="*/ 328612 h 1204912"/>
              <a:gd name="connsiteX7" fmla="*/ 1019175 w 1019175"/>
              <a:gd name="connsiteY7" fmla="*/ 400050 h 1204912"/>
              <a:gd name="connsiteX8" fmla="*/ 995362 w 1019175"/>
              <a:gd name="connsiteY8" fmla="*/ 457200 h 1204912"/>
              <a:gd name="connsiteX9" fmla="*/ 919162 w 1019175"/>
              <a:gd name="connsiteY9" fmla="*/ 519112 h 1204912"/>
              <a:gd name="connsiteX10" fmla="*/ 881062 w 1019175"/>
              <a:gd name="connsiteY10" fmla="*/ 547687 h 1204912"/>
              <a:gd name="connsiteX11" fmla="*/ 852487 w 1019175"/>
              <a:gd name="connsiteY11" fmla="*/ 600075 h 1204912"/>
              <a:gd name="connsiteX12" fmla="*/ 828675 w 1019175"/>
              <a:gd name="connsiteY12" fmla="*/ 666750 h 1204912"/>
              <a:gd name="connsiteX13" fmla="*/ 800100 w 1019175"/>
              <a:gd name="connsiteY13" fmla="*/ 714375 h 1204912"/>
              <a:gd name="connsiteX14" fmla="*/ 714375 w 1019175"/>
              <a:gd name="connsiteY14" fmla="*/ 757237 h 1204912"/>
              <a:gd name="connsiteX15" fmla="*/ 681037 w 1019175"/>
              <a:gd name="connsiteY15" fmla="*/ 766762 h 1204912"/>
              <a:gd name="connsiteX16" fmla="*/ 623887 w 1019175"/>
              <a:gd name="connsiteY16" fmla="*/ 752475 h 1204912"/>
              <a:gd name="connsiteX17" fmla="*/ 590550 w 1019175"/>
              <a:gd name="connsiteY17" fmla="*/ 785812 h 1204912"/>
              <a:gd name="connsiteX18" fmla="*/ 590550 w 1019175"/>
              <a:gd name="connsiteY18" fmla="*/ 828675 h 1204912"/>
              <a:gd name="connsiteX19" fmla="*/ 576262 w 1019175"/>
              <a:gd name="connsiteY19" fmla="*/ 900112 h 1204912"/>
              <a:gd name="connsiteX20" fmla="*/ 514350 w 1019175"/>
              <a:gd name="connsiteY20" fmla="*/ 947737 h 1204912"/>
              <a:gd name="connsiteX21" fmla="*/ 414337 w 1019175"/>
              <a:gd name="connsiteY21" fmla="*/ 966787 h 1204912"/>
              <a:gd name="connsiteX22" fmla="*/ 385762 w 1019175"/>
              <a:gd name="connsiteY22" fmla="*/ 985837 h 1204912"/>
              <a:gd name="connsiteX23" fmla="*/ 357187 w 1019175"/>
              <a:gd name="connsiteY23" fmla="*/ 1028700 h 1204912"/>
              <a:gd name="connsiteX24" fmla="*/ 314325 w 1019175"/>
              <a:gd name="connsiteY24" fmla="*/ 1047750 h 1204912"/>
              <a:gd name="connsiteX25" fmla="*/ 261937 w 1019175"/>
              <a:gd name="connsiteY25" fmla="*/ 1090612 h 1204912"/>
              <a:gd name="connsiteX26" fmla="*/ 257175 w 1019175"/>
              <a:gd name="connsiteY26" fmla="*/ 1181100 h 1204912"/>
              <a:gd name="connsiteX27" fmla="*/ 238125 w 1019175"/>
              <a:gd name="connsiteY27" fmla="*/ 1200150 h 1204912"/>
              <a:gd name="connsiteX28" fmla="*/ 171450 w 1019175"/>
              <a:gd name="connsiteY28" fmla="*/ 1195387 h 1204912"/>
              <a:gd name="connsiteX29" fmla="*/ 100012 w 1019175"/>
              <a:gd name="connsiteY29" fmla="*/ 1204912 h 1204912"/>
              <a:gd name="connsiteX30" fmla="*/ 0 w 1019175"/>
              <a:gd name="connsiteY30" fmla="*/ 1171575 h 120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19175" h="1204912">
                <a:moveTo>
                  <a:pt x="785812" y="0"/>
                </a:moveTo>
                <a:lnTo>
                  <a:pt x="852487" y="47625"/>
                </a:lnTo>
                <a:lnTo>
                  <a:pt x="942975" y="100012"/>
                </a:lnTo>
                <a:lnTo>
                  <a:pt x="1004887" y="142875"/>
                </a:lnTo>
                <a:lnTo>
                  <a:pt x="1009650" y="195262"/>
                </a:lnTo>
                <a:lnTo>
                  <a:pt x="1009650" y="271462"/>
                </a:lnTo>
                <a:lnTo>
                  <a:pt x="990600" y="328612"/>
                </a:lnTo>
                <a:lnTo>
                  <a:pt x="1019175" y="400050"/>
                </a:lnTo>
                <a:lnTo>
                  <a:pt x="995362" y="457200"/>
                </a:lnTo>
                <a:lnTo>
                  <a:pt x="919162" y="519112"/>
                </a:lnTo>
                <a:lnTo>
                  <a:pt x="881062" y="547687"/>
                </a:lnTo>
                <a:lnTo>
                  <a:pt x="852487" y="600075"/>
                </a:lnTo>
                <a:lnTo>
                  <a:pt x="828675" y="666750"/>
                </a:lnTo>
                <a:lnTo>
                  <a:pt x="800100" y="714375"/>
                </a:lnTo>
                <a:lnTo>
                  <a:pt x="714375" y="757237"/>
                </a:lnTo>
                <a:lnTo>
                  <a:pt x="681037" y="766762"/>
                </a:lnTo>
                <a:lnTo>
                  <a:pt x="623887" y="752475"/>
                </a:lnTo>
                <a:lnTo>
                  <a:pt x="590550" y="785812"/>
                </a:lnTo>
                <a:lnTo>
                  <a:pt x="590550" y="828675"/>
                </a:lnTo>
                <a:lnTo>
                  <a:pt x="576262" y="900112"/>
                </a:lnTo>
                <a:lnTo>
                  <a:pt x="514350" y="947737"/>
                </a:lnTo>
                <a:lnTo>
                  <a:pt x="414337" y="966787"/>
                </a:lnTo>
                <a:lnTo>
                  <a:pt x="385762" y="985837"/>
                </a:lnTo>
                <a:lnTo>
                  <a:pt x="357187" y="1028700"/>
                </a:lnTo>
                <a:lnTo>
                  <a:pt x="314325" y="1047750"/>
                </a:lnTo>
                <a:lnTo>
                  <a:pt x="261937" y="1090612"/>
                </a:lnTo>
                <a:lnTo>
                  <a:pt x="257175" y="1181100"/>
                </a:lnTo>
                <a:lnTo>
                  <a:pt x="238125" y="1200150"/>
                </a:lnTo>
                <a:lnTo>
                  <a:pt x="171450" y="1195387"/>
                </a:lnTo>
                <a:lnTo>
                  <a:pt x="100012" y="1204912"/>
                </a:lnTo>
                <a:lnTo>
                  <a:pt x="0" y="1171575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Freeform 81"/>
          <p:cNvSpPr/>
          <p:nvPr/>
        </p:nvSpPr>
        <p:spPr>
          <a:xfrm>
            <a:off x="4794826" y="4207589"/>
            <a:ext cx="482386" cy="801296"/>
          </a:xfrm>
          <a:custGeom>
            <a:avLst/>
            <a:gdLst>
              <a:gd name="connsiteX0" fmla="*/ 500063 w 500063"/>
              <a:gd name="connsiteY0" fmla="*/ 0 h 766763"/>
              <a:gd name="connsiteX1" fmla="*/ 414338 w 500063"/>
              <a:gd name="connsiteY1" fmla="*/ 4763 h 766763"/>
              <a:gd name="connsiteX2" fmla="*/ 361950 w 500063"/>
              <a:gd name="connsiteY2" fmla="*/ 19050 h 766763"/>
              <a:gd name="connsiteX3" fmla="*/ 342900 w 500063"/>
              <a:gd name="connsiteY3" fmla="*/ 47625 h 766763"/>
              <a:gd name="connsiteX4" fmla="*/ 285750 w 500063"/>
              <a:gd name="connsiteY4" fmla="*/ 104775 h 766763"/>
              <a:gd name="connsiteX5" fmla="*/ 266700 w 500063"/>
              <a:gd name="connsiteY5" fmla="*/ 133350 h 766763"/>
              <a:gd name="connsiteX6" fmla="*/ 252413 w 500063"/>
              <a:gd name="connsiteY6" fmla="*/ 161925 h 766763"/>
              <a:gd name="connsiteX7" fmla="*/ 247650 w 500063"/>
              <a:gd name="connsiteY7" fmla="*/ 204788 h 766763"/>
              <a:gd name="connsiteX8" fmla="*/ 247650 w 500063"/>
              <a:gd name="connsiteY8" fmla="*/ 204788 h 766763"/>
              <a:gd name="connsiteX9" fmla="*/ 242888 w 500063"/>
              <a:gd name="connsiteY9" fmla="*/ 266700 h 766763"/>
              <a:gd name="connsiteX10" fmla="*/ 228600 w 500063"/>
              <a:gd name="connsiteY10" fmla="*/ 314325 h 766763"/>
              <a:gd name="connsiteX11" fmla="*/ 200025 w 500063"/>
              <a:gd name="connsiteY11" fmla="*/ 352425 h 766763"/>
              <a:gd name="connsiteX12" fmla="*/ 166688 w 500063"/>
              <a:gd name="connsiteY12" fmla="*/ 400050 h 766763"/>
              <a:gd name="connsiteX13" fmla="*/ 161925 w 500063"/>
              <a:gd name="connsiteY13" fmla="*/ 447675 h 766763"/>
              <a:gd name="connsiteX14" fmla="*/ 128588 w 500063"/>
              <a:gd name="connsiteY14" fmla="*/ 485775 h 766763"/>
              <a:gd name="connsiteX15" fmla="*/ 114300 w 500063"/>
              <a:gd name="connsiteY15" fmla="*/ 514350 h 766763"/>
              <a:gd name="connsiteX16" fmla="*/ 114300 w 500063"/>
              <a:gd name="connsiteY16" fmla="*/ 547688 h 766763"/>
              <a:gd name="connsiteX17" fmla="*/ 109538 w 500063"/>
              <a:gd name="connsiteY17" fmla="*/ 619125 h 766763"/>
              <a:gd name="connsiteX18" fmla="*/ 109538 w 500063"/>
              <a:gd name="connsiteY18" fmla="*/ 652463 h 766763"/>
              <a:gd name="connsiteX19" fmla="*/ 85725 w 500063"/>
              <a:gd name="connsiteY19" fmla="*/ 695325 h 766763"/>
              <a:gd name="connsiteX20" fmla="*/ 0 w 500063"/>
              <a:gd name="connsiteY20" fmla="*/ 766763 h 766763"/>
              <a:gd name="connsiteX0" fmla="*/ 500063 w 500063"/>
              <a:gd name="connsiteY0" fmla="*/ 0 h 766763"/>
              <a:gd name="connsiteX1" fmla="*/ 414338 w 500063"/>
              <a:gd name="connsiteY1" fmla="*/ 4763 h 766763"/>
              <a:gd name="connsiteX2" fmla="*/ 361950 w 500063"/>
              <a:gd name="connsiteY2" fmla="*/ 19050 h 766763"/>
              <a:gd name="connsiteX3" fmla="*/ 342900 w 500063"/>
              <a:gd name="connsiteY3" fmla="*/ 47625 h 766763"/>
              <a:gd name="connsiteX4" fmla="*/ 285750 w 500063"/>
              <a:gd name="connsiteY4" fmla="*/ 104775 h 766763"/>
              <a:gd name="connsiteX5" fmla="*/ 266700 w 500063"/>
              <a:gd name="connsiteY5" fmla="*/ 133350 h 766763"/>
              <a:gd name="connsiteX6" fmla="*/ 252413 w 500063"/>
              <a:gd name="connsiteY6" fmla="*/ 161925 h 766763"/>
              <a:gd name="connsiteX7" fmla="*/ 247650 w 500063"/>
              <a:gd name="connsiteY7" fmla="*/ 204788 h 766763"/>
              <a:gd name="connsiteX8" fmla="*/ 247650 w 500063"/>
              <a:gd name="connsiteY8" fmla="*/ 204788 h 766763"/>
              <a:gd name="connsiteX9" fmla="*/ 242888 w 500063"/>
              <a:gd name="connsiteY9" fmla="*/ 266700 h 766763"/>
              <a:gd name="connsiteX10" fmla="*/ 228600 w 500063"/>
              <a:gd name="connsiteY10" fmla="*/ 314325 h 766763"/>
              <a:gd name="connsiteX11" fmla="*/ 200025 w 500063"/>
              <a:gd name="connsiteY11" fmla="*/ 352425 h 766763"/>
              <a:gd name="connsiteX12" fmla="*/ 166688 w 500063"/>
              <a:gd name="connsiteY12" fmla="*/ 400050 h 766763"/>
              <a:gd name="connsiteX13" fmla="*/ 161925 w 500063"/>
              <a:gd name="connsiteY13" fmla="*/ 447675 h 766763"/>
              <a:gd name="connsiteX14" fmla="*/ 128588 w 500063"/>
              <a:gd name="connsiteY14" fmla="*/ 485775 h 766763"/>
              <a:gd name="connsiteX15" fmla="*/ 114300 w 500063"/>
              <a:gd name="connsiteY15" fmla="*/ 514350 h 766763"/>
              <a:gd name="connsiteX16" fmla="*/ 114300 w 500063"/>
              <a:gd name="connsiteY16" fmla="*/ 547688 h 766763"/>
              <a:gd name="connsiteX17" fmla="*/ 109538 w 500063"/>
              <a:gd name="connsiteY17" fmla="*/ 619125 h 766763"/>
              <a:gd name="connsiteX18" fmla="*/ 109538 w 500063"/>
              <a:gd name="connsiteY18" fmla="*/ 652463 h 766763"/>
              <a:gd name="connsiteX19" fmla="*/ 85725 w 500063"/>
              <a:gd name="connsiteY19" fmla="*/ 695325 h 766763"/>
              <a:gd name="connsiteX20" fmla="*/ 0 w 500063"/>
              <a:gd name="connsiteY20" fmla="*/ 766763 h 766763"/>
              <a:gd name="connsiteX0" fmla="*/ 500063 w 500063"/>
              <a:gd name="connsiteY0" fmla="*/ 0 h 766763"/>
              <a:gd name="connsiteX1" fmla="*/ 500063 w 500063"/>
              <a:gd name="connsiteY1" fmla="*/ 0 h 766763"/>
              <a:gd name="connsiteX2" fmla="*/ 414338 w 500063"/>
              <a:gd name="connsiteY2" fmla="*/ 4763 h 766763"/>
              <a:gd name="connsiteX3" fmla="*/ 361950 w 500063"/>
              <a:gd name="connsiteY3" fmla="*/ 19050 h 766763"/>
              <a:gd name="connsiteX4" fmla="*/ 342900 w 500063"/>
              <a:gd name="connsiteY4" fmla="*/ 47625 h 766763"/>
              <a:gd name="connsiteX5" fmla="*/ 285750 w 500063"/>
              <a:gd name="connsiteY5" fmla="*/ 104775 h 766763"/>
              <a:gd name="connsiteX6" fmla="*/ 266700 w 500063"/>
              <a:gd name="connsiteY6" fmla="*/ 133350 h 766763"/>
              <a:gd name="connsiteX7" fmla="*/ 252413 w 500063"/>
              <a:gd name="connsiteY7" fmla="*/ 161925 h 766763"/>
              <a:gd name="connsiteX8" fmla="*/ 247650 w 500063"/>
              <a:gd name="connsiteY8" fmla="*/ 204788 h 766763"/>
              <a:gd name="connsiteX9" fmla="*/ 247650 w 500063"/>
              <a:gd name="connsiteY9" fmla="*/ 204788 h 766763"/>
              <a:gd name="connsiteX10" fmla="*/ 242888 w 500063"/>
              <a:gd name="connsiteY10" fmla="*/ 266700 h 766763"/>
              <a:gd name="connsiteX11" fmla="*/ 228600 w 500063"/>
              <a:gd name="connsiteY11" fmla="*/ 314325 h 766763"/>
              <a:gd name="connsiteX12" fmla="*/ 200025 w 500063"/>
              <a:gd name="connsiteY12" fmla="*/ 352425 h 766763"/>
              <a:gd name="connsiteX13" fmla="*/ 166688 w 500063"/>
              <a:gd name="connsiteY13" fmla="*/ 400050 h 766763"/>
              <a:gd name="connsiteX14" fmla="*/ 161925 w 500063"/>
              <a:gd name="connsiteY14" fmla="*/ 447675 h 766763"/>
              <a:gd name="connsiteX15" fmla="*/ 128588 w 500063"/>
              <a:gd name="connsiteY15" fmla="*/ 485775 h 766763"/>
              <a:gd name="connsiteX16" fmla="*/ 114300 w 500063"/>
              <a:gd name="connsiteY16" fmla="*/ 514350 h 766763"/>
              <a:gd name="connsiteX17" fmla="*/ 114300 w 500063"/>
              <a:gd name="connsiteY17" fmla="*/ 547688 h 766763"/>
              <a:gd name="connsiteX18" fmla="*/ 109538 w 500063"/>
              <a:gd name="connsiteY18" fmla="*/ 619125 h 766763"/>
              <a:gd name="connsiteX19" fmla="*/ 109538 w 500063"/>
              <a:gd name="connsiteY19" fmla="*/ 652463 h 766763"/>
              <a:gd name="connsiteX20" fmla="*/ 85725 w 500063"/>
              <a:gd name="connsiteY20" fmla="*/ 695325 h 766763"/>
              <a:gd name="connsiteX21" fmla="*/ 0 w 500063"/>
              <a:gd name="connsiteY21" fmla="*/ 766763 h 766763"/>
              <a:gd name="connsiteX0" fmla="*/ 500063 w 500063"/>
              <a:gd name="connsiteY0" fmla="*/ 0 h 766763"/>
              <a:gd name="connsiteX1" fmla="*/ 500063 w 500063"/>
              <a:gd name="connsiteY1" fmla="*/ 0 h 766763"/>
              <a:gd name="connsiteX2" fmla="*/ 414338 w 500063"/>
              <a:gd name="connsiteY2" fmla="*/ 4763 h 766763"/>
              <a:gd name="connsiteX3" fmla="*/ 361950 w 500063"/>
              <a:gd name="connsiteY3" fmla="*/ 19050 h 766763"/>
              <a:gd name="connsiteX4" fmla="*/ 342900 w 500063"/>
              <a:gd name="connsiteY4" fmla="*/ 47625 h 766763"/>
              <a:gd name="connsiteX5" fmla="*/ 285750 w 500063"/>
              <a:gd name="connsiteY5" fmla="*/ 104775 h 766763"/>
              <a:gd name="connsiteX6" fmla="*/ 266700 w 500063"/>
              <a:gd name="connsiteY6" fmla="*/ 133350 h 766763"/>
              <a:gd name="connsiteX7" fmla="*/ 252413 w 500063"/>
              <a:gd name="connsiteY7" fmla="*/ 161925 h 766763"/>
              <a:gd name="connsiteX8" fmla="*/ 247650 w 500063"/>
              <a:gd name="connsiteY8" fmla="*/ 204788 h 766763"/>
              <a:gd name="connsiteX9" fmla="*/ 247650 w 500063"/>
              <a:gd name="connsiteY9" fmla="*/ 204788 h 766763"/>
              <a:gd name="connsiteX10" fmla="*/ 242888 w 500063"/>
              <a:gd name="connsiteY10" fmla="*/ 266700 h 766763"/>
              <a:gd name="connsiteX11" fmla="*/ 228600 w 500063"/>
              <a:gd name="connsiteY11" fmla="*/ 314325 h 766763"/>
              <a:gd name="connsiteX12" fmla="*/ 200025 w 500063"/>
              <a:gd name="connsiteY12" fmla="*/ 352425 h 766763"/>
              <a:gd name="connsiteX13" fmla="*/ 166688 w 500063"/>
              <a:gd name="connsiteY13" fmla="*/ 400050 h 766763"/>
              <a:gd name="connsiteX14" fmla="*/ 161925 w 500063"/>
              <a:gd name="connsiteY14" fmla="*/ 447675 h 766763"/>
              <a:gd name="connsiteX15" fmla="*/ 128588 w 500063"/>
              <a:gd name="connsiteY15" fmla="*/ 485775 h 766763"/>
              <a:gd name="connsiteX16" fmla="*/ 114300 w 500063"/>
              <a:gd name="connsiteY16" fmla="*/ 514350 h 766763"/>
              <a:gd name="connsiteX17" fmla="*/ 114300 w 500063"/>
              <a:gd name="connsiteY17" fmla="*/ 547688 h 766763"/>
              <a:gd name="connsiteX18" fmla="*/ 109538 w 500063"/>
              <a:gd name="connsiteY18" fmla="*/ 619125 h 766763"/>
              <a:gd name="connsiteX19" fmla="*/ 109538 w 500063"/>
              <a:gd name="connsiteY19" fmla="*/ 652463 h 766763"/>
              <a:gd name="connsiteX20" fmla="*/ 85725 w 500063"/>
              <a:gd name="connsiteY20" fmla="*/ 695325 h 766763"/>
              <a:gd name="connsiteX21" fmla="*/ 0 w 500063"/>
              <a:gd name="connsiteY21" fmla="*/ 766763 h 76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0063" h="766763">
                <a:moveTo>
                  <a:pt x="500063" y="0"/>
                </a:moveTo>
                <a:lnTo>
                  <a:pt x="500063" y="0"/>
                </a:lnTo>
                <a:lnTo>
                  <a:pt x="414338" y="4763"/>
                </a:lnTo>
                <a:lnTo>
                  <a:pt x="361950" y="19050"/>
                </a:lnTo>
                <a:lnTo>
                  <a:pt x="342900" y="47625"/>
                </a:lnTo>
                <a:lnTo>
                  <a:pt x="285750" y="104775"/>
                </a:lnTo>
                <a:lnTo>
                  <a:pt x="266700" y="133350"/>
                </a:lnTo>
                <a:lnTo>
                  <a:pt x="252413" y="161925"/>
                </a:lnTo>
                <a:lnTo>
                  <a:pt x="247650" y="204788"/>
                </a:lnTo>
                <a:lnTo>
                  <a:pt x="247650" y="204788"/>
                </a:lnTo>
                <a:lnTo>
                  <a:pt x="242888" y="266700"/>
                </a:lnTo>
                <a:lnTo>
                  <a:pt x="228600" y="314325"/>
                </a:lnTo>
                <a:lnTo>
                  <a:pt x="200025" y="352425"/>
                </a:lnTo>
                <a:lnTo>
                  <a:pt x="166688" y="400050"/>
                </a:lnTo>
                <a:lnTo>
                  <a:pt x="161925" y="447675"/>
                </a:lnTo>
                <a:lnTo>
                  <a:pt x="128588" y="485775"/>
                </a:lnTo>
                <a:lnTo>
                  <a:pt x="114300" y="514350"/>
                </a:lnTo>
                <a:lnTo>
                  <a:pt x="114300" y="547688"/>
                </a:lnTo>
                <a:lnTo>
                  <a:pt x="109538" y="619125"/>
                </a:lnTo>
                <a:lnTo>
                  <a:pt x="109538" y="652463"/>
                </a:lnTo>
                <a:lnTo>
                  <a:pt x="85725" y="695325"/>
                </a:lnTo>
                <a:lnTo>
                  <a:pt x="0" y="766763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Freeform 82"/>
          <p:cNvSpPr/>
          <p:nvPr/>
        </p:nvSpPr>
        <p:spPr>
          <a:xfrm>
            <a:off x="3324702" y="3214678"/>
            <a:ext cx="248083" cy="368297"/>
          </a:xfrm>
          <a:custGeom>
            <a:avLst/>
            <a:gdLst>
              <a:gd name="connsiteX0" fmla="*/ 252412 w 257175"/>
              <a:gd name="connsiteY0" fmla="*/ 0 h 352425"/>
              <a:gd name="connsiteX1" fmla="*/ 257175 w 257175"/>
              <a:gd name="connsiteY1" fmla="*/ 71438 h 352425"/>
              <a:gd name="connsiteX2" fmla="*/ 252412 w 257175"/>
              <a:gd name="connsiteY2" fmla="*/ 95250 h 352425"/>
              <a:gd name="connsiteX3" fmla="*/ 214312 w 257175"/>
              <a:gd name="connsiteY3" fmla="*/ 133350 h 352425"/>
              <a:gd name="connsiteX4" fmla="*/ 171450 w 257175"/>
              <a:gd name="connsiteY4" fmla="*/ 195263 h 352425"/>
              <a:gd name="connsiteX5" fmla="*/ 152400 w 257175"/>
              <a:gd name="connsiteY5" fmla="*/ 257175 h 352425"/>
              <a:gd name="connsiteX6" fmla="*/ 114300 w 257175"/>
              <a:gd name="connsiteY6" fmla="*/ 323850 h 352425"/>
              <a:gd name="connsiteX7" fmla="*/ 76200 w 257175"/>
              <a:gd name="connsiteY7" fmla="*/ 352425 h 352425"/>
              <a:gd name="connsiteX8" fmla="*/ 42862 w 257175"/>
              <a:gd name="connsiteY8" fmla="*/ 304800 h 352425"/>
              <a:gd name="connsiteX9" fmla="*/ 0 w 257175"/>
              <a:gd name="connsiteY9" fmla="*/ 276225 h 352425"/>
              <a:gd name="connsiteX0" fmla="*/ 252412 w 257175"/>
              <a:gd name="connsiteY0" fmla="*/ 0 h 352425"/>
              <a:gd name="connsiteX1" fmla="*/ 257175 w 257175"/>
              <a:gd name="connsiteY1" fmla="*/ 71438 h 352425"/>
              <a:gd name="connsiteX2" fmla="*/ 252412 w 257175"/>
              <a:gd name="connsiteY2" fmla="*/ 95250 h 352425"/>
              <a:gd name="connsiteX3" fmla="*/ 214312 w 257175"/>
              <a:gd name="connsiteY3" fmla="*/ 133350 h 352425"/>
              <a:gd name="connsiteX4" fmla="*/ 171450 w 257175"/>
              <a:gd name="connsiteY4" fmla="*/ 195263 h 352425"/>
              <a:gd name="connsiteX5" fmla="*/ 152400 w 257175"/>
              <a:gd name="connsiteY5" fmla="*/ 257175 h 352425"/>
              <a:gd name="connsiteX6" fmla="*/ 114300 w 257175"/>
              <a:gd name="connsiteY6" fmla="*/ 323850 h 352425"/>
              <a:gd name="connsiteX7" fmla="*/ 76200 w 257175"/>
              <a:gd name="connsiteY7" fmla="*/ 352425 h 352425"/>
              <a:gd name="connsiteX8" fmla="*/ 42862 w 257175"/>
              <a:gd name="connsiteY8" fmla="*/ 304800 h 352425"/>
              <a:gd name="connsiteX9" fmla="*/ 0 w 257175"/>
              <a:gd name="connsiteY9" fmla="*/ 252413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175" h="352425">
                <a:moveTo>
                  <a:pt x="252412" y="0"/>
                </a:moveTo>
                <a:lnTo>
                  <a:pt x="257175" y="71438"/>
                </a:lnTo>
                <a:lnTo>
                  <a:pt x="252412" y="95250"/>
                </a:lnTo>
                <a:lnTo>
                  <a:pt x="214312" y="133350"/>
                </a:lnTo>
                <a:lnTo>
                  <a:pt x="171450" y="195263"/>
                </a:lnTo>
                <a:lnTo>
                  <a:pt x="152400" y="257175"/>
                </a:lnTo>
                <a:lnTo>
                  <a:pt x="114300" y="323850"/>
                </a:lnTo>
                <a:lnTo>
                  <a:pt x="76200" y="352425"/>
                </a:lnTo>
                <a:lnTo>
                  <a:pt x="42862" y="304800"/>
                </a:lnTo>
                <a:lnTo>
                  <a:pt x="0" y="252413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Freeform 84"/>
          <p:cNvSpPr/>
          <p:nvPr/>
        </p:nvSpPr>
        <p:spPr>
          <a:xfrm>
            <a:off x="6209827" y="3005648"/>
            <a:ext cx="707499" cy="467837"/>
          </a:xfrm>
          <a:custGeom>
            <a:avLst/>
            <a:gdLst>
              <a:gd name="connsiteX0" fmla="*/ 0 w 657225"/>
              <a:gd name="connsiteY0" fmla="*/ 452438 h 452438"/>
              <a:gd name="connsiteX1" fmla="*/ 85725 w 657225"/>
              <a:gd name="connsiteY1" fmla="*/ 447675 h 452438"/>
              <a:gd name="connsiteX2" fmla="*/ 152400 w 657225"/>
              <a:gd name="connsiteY2" fmla="*/ 404813 h 452438"/>
              <a:gd name="connsiteX3" fmla="*/ 228600 w 657225"/>
              <a:gd name="connsiteY3" fmla="*/ 376238 h 452438"/>
              <a:gd name="connsiteX4" fmla="*/ 280987 w 657225"/>
              <a:gd name="connsiteY4" fmla="*/ 409575 h 452438"/>
              <a:gd name="connsiteX5" fmla="*/ 338137 w 657225"/>
              <a:gd name="connsiteY5" fmla="*/ 400050 h 452438"/>
              <a:gd name="connsiteX6" fmla="*/ 395287 w 657225"/>
              <a:gd name="connsiteY6" fmla="*/ 376238 h 452438"/>
              <a:gd name="connsiteX7" fmla="*/ 466725 w 657225"/>
              <a:gd name="connsiteY7" fmla="*/ 395288 h 452438"/>
              <a:gd name="connsiteX8" fmla="*/ 514350 w 657225"/>
              <a:gd name="connsiteY8" fmla="*/ 381000 h 452438"/>
              <a:gd name="connsiteX9" fmla="*/ 609600 w 657225"/>
              <a:gd name="connsiteY9" fmla="*/ 366713 h 452438"/>
              <a:gd name="connsiteX10" fmla="*/ 614362 w 657225"/>
              <a:gd name="connsiteY10" fmla="*/ 328613 h 452438"/>
              <a:gd name="connsiteX11" fmla="*/ 647700 w 657225"/>
              <a:gd name="connsiteY11" fmla="*/ 276225 h 452438"/>
              <a:gd name="connsiteX12" fmla="*/ 657225 w 657225"/>
              <a:gd name="connsiteY12" fmla="*/ 228600 h 452438"/>
              <a:gd name="connsiteX13" fmla="*/ 657225 w 657225"/>
              <a:gd name="connsiteY13" fmla="*/ 228600 h 452438"/>
              <a:gd name="connsiteX14" fmla="*/ 642937 w 657225"/>
              <a:gd name="connsiteY14" fmla="*/ 161925 h 452438"/>
              <a:gd name="connsiteX15" fmla="*/ 623887 w 657225"/>
              <a:gd name="connsiteY15" fmla="*/ 114300 h 452438"/>
              <a:gd name="connsiteX16" fmla="*/ 595312 w 657225"/>
              <a:gd name="connsiteY16" fmla="*/ 52388 h 452438"/>
              <a:gd name="connsiteX17" fmla="*/ 595312 w 657225"/>
              <a:gd name="connsiteY17" fmla="*/ 52388 h 452438"/>
              <a:gd name="connsiteX18" fmla="*/ 609600 w 657225"/>
              <a:gd name="connsiteY18" fmla="*/ 0 h 452438"/>
              <a:gd name="connsiteX0" fmla="*/ 0 w 733425"/>
              <a:gd name="connsiteY0" fmla="*/ 447675 h 447675"/>
              <a:gd name="connsiteX1" fmla="*/ 161925 w 733425"/>
              <a:gd name="connsiteY1" fmla="*/ 447675 h 447675"/>
              <a:gd name="connsiteX2" fmla="*/ 228600 w 733425"/>
              <a:gd name="connsiteY2" fmla="*/ 404813 h 447675"/>
              <a:gd name="connsiteX3" fmla="*/ 304800 w 733425"/>
              <a:gd name="connsiteY3" fmla="*/ 376238 h 447675"/>
              <a:gd name="connsiteX4" fmla="*/ 357187 w 733425"/>
              <a:gd name="connsiteY4" fmla="*/ 409575 h 447675"/>
              <a:gd name="connsiteX5" fmla="*/ 414337 w 733425"/>
              <a:gd name="connsiteY5" fmla="*/ 400050 h 447675"/>
              <a:gd name="connsiteX6" fmla="*/ 471487 w 733425"/>
              <a:gd name="connsiteY6" fmla="*/ 376238 h 447675"/>
              <a:gd name="connsiteX7" fmla="*/ 542925 w 733425"/>
              <a:gd name="connsiteY7" fmla="*/ 395288 h 447675"/>
              <a:gd name="connsiteX8" fmla="*/ 590550 w 733425"/>
              <a:gd name="connsiteY8" fmla="*/ 381000 h 447675"/>
              <a:gd name="connsiteX9" fmla="*/ 685800 w 733425"/>
              <a:gd name="connsiteY9" fmla="*/ 366713 h 447675"/>
              <a:gd name="connsiteX10" fmla="*/ 690562 w 733425"/>
              <a:gd name="connsiteY10" fmla="*/ 328613 h 447675"/>
              <a:gd name="connsiteX11" fmla="*/ 723900 w 733425"/>
              <a:gd name="connsiteY11" fmla="*/ 276225 h 447675"/>
              <a:gd name="connsiteX12" fmla="*/ 733425 w 733425"/>
              <a:gd name="connsiteY12" fmla="*/ 228600 h 447675"/>
              <a:gd name="connsiteX13" fmla="*/ 733425 w 733425"/>
              <a:gd name="connsiteY13" fmla="*/ 228600 h 447675"/>
              <a:gd name="connsiteX14" fmla="*/ 719137 w 733425"/>
              <a:gd name="connsiteY14" fmla="*/ 161925 h 447675"/>
              <a:gd name="connsiteX15" fmla="*/ 700087 w 733425"/>
              <a:gd name="connsiteY15" fmla="*/ 114300 h 447675"/>
              <a:gd name="connsiteX16" fmla="*/ 671512 w 733425"/>
              <a:gd name="connsiteY16" fmla="*/ 52388 h 447675"/>
              <a:gd name="connsiteX17" fmla="*/ 671512 w 733425"/>
              <a:gd name="connsiteY17" fmla="*/ 52388 h 447675"/>
              <a:gd name="connsiteX18" fmla="*/ 685800 w 733425"/>
              <a:gd name="connsiteY18" fmla="*/ 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3425" h="447675">
                <a:moveTo>
                  <a:pt x="0" y="447675"/>
                </a:moveTo>
                <a:lnTo>
                  <a:pt x="161925" y="447675"/>
                </a:lnTo>
                <a:lnTo>
                  <a:pt x="228600" y="404813"/>
                </a:lnTo>
                <a:lnTo>
                  <a:pt x="304800" y="376238"/>
                </a:lnTo>
                <a:lnTo>
                  <a:pt x="357187" y="409575"/>
                </a:lnTo>
                <a:lnTo>
                  <a:pt x="414337" y="400050"/>
                </a:lnTo>
                <a:lnTo>
                  <a:pt x="471487" y="376238"/>
                </a:lnTo>
                <a:lnTo>
                  <a:pt x="542925" y="395288"/>
                </a:lnTo>
                <a:lnTo>
                  <a:pt x="590550" y="381000"/>
                </a:lnTo>
                <a:lnTo>
                  <a:pt x="685800" y="366713"/>
                </a:lnTo>
                <a:lnTo>
                  <a:pt x="690562" y="328613"/>
                </a:lnTo>
                <a:lnTo>
                  <a:pt x="723900" y="276225"/>
                </a:lnTo>
                <a:lnTo>
                  <a:pt x="733425" y="228600"/>
                </a:lnTo>
                <a:lnTo>
                  <a:pt x="733425" y="228600"/>
                </a:lnTo>
                <a:lnTo>
                  <a:pt x="719137" y="161925"/>
                </a:lnTo>
                <a:lnTo>
                  <a:pt x="700087" y="114300"/>
                </a:lnTo>
                <a:lnTo>
                  <a:pt x="671512" y="52388"/>
                </a:lnTo>
                <a:lnTo>
                  <a:pt x="671512" y="52388"/>
                </a:lnTo>
                <a:lnTo>
                  <a:pt x="685800" y="0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Freeform 85"/>
          <p:cNvSpPr/>
          <p:nvPr/>
        </p:nvSpPr>
        <p:spPr>
          <a:xfrm>
            <a:off x="5419631" y="2781685"/>
            <a:ext cx="312402" cy="637055"/>
          </a:xfrm>
          <a:custGeom>
            <a:avLst/>
            <a:gdLst>
              <a:gd name="connsiteX0" fmla="*/ 85725 w 323850"/>
              <a:gd name="connsiteY0" fmla="*/ 0 h 609600"/>
              <a:gd name="connsiteX1" fmla="*/ 38100 w 323850"/>
              <a:gd name="connsiteY1" fmla="*/ 47625 h 609600"/>
              <a:gd name="connsiteX2" fmla="*/ 4762 w 323850"/>
              <a:gd name="connsiteY2" fmla="*/ 52387 h 609600"/>
              <a:gd name="connsiteX3" fmla="*/ 0 w 323850"/>
              <a:gd name="connsiteY3" fmla="*/ 90487 h 609600"/>
              <a:gd name="connsiteX4" fmla="*/ 23812 w 323850"/>
              <a:gd name="connsiteY4" fmla="*/ 128587 h 609600"/>
              <a:gd name="connsiteX5" fmla="*/ 38100 w 323850"/>
              <a:gd name="connsiteY5" fmla="*/ 171450 h 609600"/>
              <a:gd name="connsiteX6" fmla="*/ 52387 w 323850"/>
              <a:gd name="connsiteY6" fmla="*/ 200025 h 609600"/>
              <a:gd name="connsiteX7" fmla="*/ 85725 w 323850"/>
              <a:gd name="connsiteY7" fmla="*/ 219075 h 609600"/>
              <a:gd name="connsiteX8" fmla="*/ 114300 w 323850"/>
              <a:gd name="connsiteY8" fmla="*/ 266700 h 609600"/>
              <a:gd name="connsiteX9" fmla="*/ 114300 w 323850"/>
              <a:gd name="connsiteY9" fmla="*/ 300037 h 609600"/>
              <a:gd name="connsiteX10" fmla="*/ 119062 w 323850"/>
              <a:gd name="connsiteY10" fmla="*/ 352425 h 609600"/>
              <a:gd name="connsiteX11" fmla="*/ 114300 w 323850"/>
              <a:gd name="connsiteY11" fmla="*/ 395287 h 609600"/>
              <a:gd name="connsiteX12" fmla="*/ 104775 w 323850"/>
              <a:gd name="connsiteY12" fmla="*/ 423862 h 609600"/>
              <a:gd name="connsiteX13" fmla="*/ 71437 w 323850"/>
              <a:gd name="connsiteY13" fmla="*/ 442912 h 609600"/>
              <a:gd name="connsiteX14" fmla="*/ 28575 w 323850"/>
              <a:gd name="connsiteY14" fmla="*/ 476250 h 609600"/>
              <a:gd name="connsiteX15" fmla="*/ 9525 w 323850"/>
              <a:gd name="connsiteY15" fmla="*/ 485775 h 609600"/>
              <a:gd name="connsiteX16" fmla="*/ 23812 w 323850"/>
              <a:gd name="connsiteY16" fmla="*/ 523875 h 609600"/>
              <a:gd name="connsiteX17" fmla="*/ 57150 w 323850"/>
              <a:gd name="connsiteY17" fmla="*/ 542925 h 609600"/>
              <a:gd name="connsiteX18" fmla="*/ 90487 w 323850"/>
              <a:gd name="connsiteY18" fmla="*/ 538162 h 609600"/>
              <a:gd name="connsiteX19" fmla="*/ 90487 w 323850"/>
              <a:gd name="connsiteY19" fmla="*/ 538162 h 609600"/>
              <a:gd name="connsiteX20" fmla="*/ 114300 w 323850"/>
              <a:gd name="connsiteY20" fmla="*/ 585787 h 609600"/>
              <a:gd name="connsiteX21" fmla="*/ 171450 w 323850"/>
              <a:gd name="connsiteY21" fmla="*/ 609600 h 609600"/>
              <a:gd name="connsiteX22" fmla="*/ 204787 w 323850"/>
              <a:gd name="connsiteY22" fmla="*/ 609600 h 609600"/>
              <a:gd name="connsiteX23" fmla="*/ 257175 w 323850"/>
              <a:gd name="connsiteY23" fmla="*/ 561975 h 609600"/>
              <a:gd name="connsiteX24" fmla="*/ 300037 w 323850"/>
              <a:gd name="connsiteY24" fmla="*/ 519112 h 609600"/>
              <a:gd name="connsiteX25" fmla="*/ 323850 w 323850"/>
              <a:gd name="connsiteY25" fmla="*/ 45243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3850" h="609600">
                <a:moveTo>
                  <a:pt x="85725" y="0"/>
                </a:moveTo>
                <a:lnTo>
                  <a:pt x="38100" y="47625"/>
                </a:lnTo>
                <a:lnTo>
                  <a:pt x="4762" y="52387"/>
                </a:lnTo>
                <a:lnTo>
                  <a:pt x="0" y="90487"/>
                </a:lnTo>
                <a:lnTo>
                  <a:pt x="23812" y="128587"/>
                </a:lnTo>
                <a:lnTo>
                  <a:pt x="38100" y="171450"/>
                </a:lnTo>
                <a:lnTo>
                  <a:pt x="52387" y="200025"/>
                </a:lnTo>
                <a:lnTo>
                  <a:pt x="85725" y="219075"/>
                </a:lnTo>
                <a:lnTo>
                  <a:pt x="114300" y="266700"/>
                </a:lnTo>
                <a:lnTo>
                  <a:pt x="114300" y="300037"/>
                </a:lnTo>
                <a:lnTo>
                  <a:pt x="119062" y="352425"/>
                </a:lnTo>
                <a:lnTo>
                  <a:pt x="114300" y="395287"/>
                </a:lnTo>
                <a:lnTo>
                  <a:pt x="104775" y="423862"/>
                </a:lnTo>
                <a:lnTo>
                  <a:pt x="71437" y="442912"/>
                </a:lnTo>
                <a:lnTo>
                  <a:pt x="28575" y="476250"/>
                </a:lnTo>
                <a:lnTo>
                  <a:pt x="9525" y="485775"/>
                </a:lnTo>
                <a:lnTo>
                  <a:pt x="23812" y="523875"/>
                </a:lnTo>
                <a:lnTo>
                  <a:pt x="57150" y="542925"/>
                </a:lnTo>
                <a:lnTo>
                  <a:pt x="90487" y="538162"/>
                </a:lnTo>
                <a:lnTo>
                  <a:pt x="90487" y="538162"/>
                </a:lnTo>
                <a:lnTo>
                  <a:pt x="114300" y="585787"/>
                </a:lnTo>
                <a:lnTo>
                  <a:pt x="171450" y="609600"/>
                </a:lnTo>
                <a:lnTo>
                  <a:pt x="204787" y="609600"/>
                </a:lnTo>
                <a:lnTo>
                  <a:pt x="257175" y="561975"/>
                </a:lnTo>
                <a:lnTo>
                  <a:pt x="300037" y="519112"/>
                </a:lnTo>
                <a:lnTo>
                  <a:pt x="323850" y="452437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Freeform 86"/>
          <p:cNvSpPr/>
          <p:nvPr/>
        </p:nvSpPr>
        <p:spPr>
          <a:xfrm>
            <a:off x="6177666" y="2428320"/>
            <a:ext cx="624804" cy="935673"/>
          </a:xfrm>
          <a:custGeom>
            <a:avLst/>
            <a:gdLst>
              <a:gd name="connsiteX0" fmla="*/ 0 w 614363"/>
              <a:gd name="connsiteY0" fmla="*/ 871537 h 871537"/>
              <a:gd name="connsiteX1" fmla="*/ 9525 w 614363"/>
              <a:gd name="connsiteY1" fmla="*/ 790575 h 871537"/>
              <a:gd name="connsiteX2" fmla="*/ 47625 w 614363"/>
              <a:gd name="connsiteY2" fmla="*/ 738187 h 871537"/>
              <a:gd name="connsiteX3" fmla="*/ 80963 w 614363"/>
              <a:gd name="connsiteY3" fmla="*/ 661987 h 871537"/>
              <a:gd name="connsiteX4" fmla="*/ 114300 w 614363"/>
              <a:gd name="connsiteY4" fmla="*/ 623887 h 871537"/>
              <a:gd name="connsiteX5" fmla="*/ 138113 w 614363"/>
              <a:gd name="connsiteY5" fmla="*/ 557212 h 871537"/>
              <a:gd name="connsiteX6" fmla="*/ 176213 w 614363"/>
              <a:gd name="connsiteY6" fmla="*/ 495300 h 871537"/>
              <a:gd name="connsiteX7" fmla="*/ 214313 w 614363"/>
              <a:gd name="connsiteY7" fmla="*/ 481012 h 871537"/>
              <a:gd name="connsiteX8" fmla="*/ 247650 w 614363"/>
              <a:gd name="connsiteY8" fmla="*/ 442912 h 871537"/>
              <a:gd name="connsiteX9" fmla="*/ 280988 w 614363"/>
              <a:gd name="connsiteY9" fmla="*/ 404812 h 871537"/>
              <a:gd name="connsiteX10" fmla="*/ 280988 w 614363"/>
              <a:gd name="connsiteY10" fmla="*/ 404812 h 871537"/>
              <a:gd name="connsiteX11" fmla="*/ 304800 w 614363"/>
              <a:gd name="connsiteY11" fmla="*/ 342900 h 871537"/>
              <a:gd name="connsiteX12" fmla="*/ 323850 w 614363"/>
              <a:gd name="connsiteY12" fmla="*/ 261937 h 871537"/>
              <a:gd name="connsiteX13" fmla="*/ 333375 w 614363"/>
              <a:gd name="connsiteY13" fmla="*/ 200025 h 871537"/>
              <a:gd name="connsiteX14" fmla="*/ 338138 w 614363"/>
              <a:gd name="connsiteY14" fmla="*/ 138112 h 871537"/>
              <a:gd name="connsiteX15" fmla="*/ 385763 w 614363"/>
              <a:gd name="connsiteY15" fmla="*/ 109537 h 871537"/>
              <a:gd name="connsiteX16" fmla="*/ 433388 w 614363"/>
              <a:gd name="connsiteY16" fmla="*/ 104775 h 871537"/>
              <a:gd name="connsiteX17" fmla="*/ 471488 w 614363"/>
              <a:gd name="connsiteY17" fmla="*/ 80962 h 871537"/>
              <a:gd name="connsiteX18" fmla="*/ 523875 w 614363"/>
              <a:gd name="connsiteY18" fmla="*/ 47625 h 871537"/>
              <a:gd name="connsiteX19" fmla="*/ 581025 w 614363"/>
              <a:gd name="connsiteY19" fmla="*/ 28575 h 871537"/>
              <a:gd name="connsiteX20" fmla="*/ 614363 w 614363"/>
              <a:gd name="connsiteY20" fmla="*/ 0 h 871537"/>
              <a:gd name="connsiteX0" fmla="*/ 0 w 647700"/>
              <a:gd name="connsiteY0" fmla="*/ 895349 h 895349"/>
              <a:gd name="connsiteX1" fmla="*/ 9525 w 647700"/>
              <a:gd name="connsiteY1" fmla="*/ 814387 h 895349"/>
              <a:gd name="connsiteX2" fmla="*/ 47625 w 647700"/>
              <a:gd name="connsiteY2" fmla="*/ 761999 h 895349"/>
              <a:gd name="connsiteX3" fmla="*/ 80963 w 647700"/>
              <a:gd name="connsiteY3" fmla="*/ 685799 h 895349"/>
              <a:gd name="connsiteX4" fmla="*/ 114300 w 647700"/>
              <a:gd name="connsiteY4" fmla="*/ 647699 h 895349"/>
              <a:gd name="connsiteX5" fmla="*/ 138113 w 647700"/>
              <a:gd name="connsiteY5" fmla="*/ 581024 h 895349"/>
              <a:gd name="connsiteX6" fmla="*/ 176213 w 647700"/>
              <a:gd name="connsiteY6" fmla="*/ 519112 h 895349"/>
              <a:gd name="connsiteX7" fmla="*/ 214313 w 647700"/>
              <a:gd name="connsiteY7" fmla="*/ 504824 h 895349"/>
              <a:gd name="connsiteX8" fmla="*/ 247650 w 647700"/>
              <a:gd name="connsiteY8" fmla="*/ 466724 h 895349"/>
              <a:gd name="connsiteX9" fmla="*/ 280988 w 647700"/>
              <a:gd name="connsiteY9" fmla="*/ 428624 h 895349"/>
              <a:gd name="connsiteX10" fmla="*/ 280988 w 647700"/>
              <a:gd name="connsiteY10" fmla="*/ 428624 h 895349"/>
              <a:gd name="connsiteX11" fmla="*/ 304800 w 647700"/>
              <a:gd name="connsiteY11" fmla="*/ 366712 h 895349"/>
              <a:gd name="connsiteX12" fmla="*/ 323850 w 647700"/>
              <a:gd name="connsiteY12" fmla="*/ 285749 h 895349"/>
              <a:gd name="connsiteX13" fmla="*/ 333375 w 647700"/>
              <a:gd name="connsiteY13" fmla="*/ 223837 h 895349"/>
              <a:gd name="connsiteX14" fmla="*/ 338138 w 647700"/>
              <a:gd name="connsiteY14" fmla="*/ 161924 h 895349"/>
              <a:gd name="connsiteX15" fmla="*/ 385763 w 647700"/>
              <a:gd name="connsiteY15" fmla="*/ 133349 h 895349"/>
              <a:gd name="connsiteX16" fmla="*/ 433388 w 647700"/>
              <a:gd name="connsiteY16" fmla="*/ 128587 h 895349"/>
              <a:gd name="connsiteX17" fmla="*/ 471488 w 647700"/>
              <a:gd name="connsiteY17" fmla="*/ 104774 h 895349"/>
              <a:gd name="connsiteX18" fmla="*/ 523875 w 647700"/>
              <a:gd name="connsiteY18" fmla="*/ 71437 h 895349"/>
              <a:gd name="connsiteX19" fmla="*/ 581025 w 647700"/>
              <a:gd name="connsiteY19" fmla="*/ 52387 h 895349"/>
              <a:gd name="connsiteX20" fmla="*/ 647700 w 647700"/>
              <a:gd name="connsiteY20" fmla="*/ 0 h 8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7700" h="895349">
                <a:moveTo>
                  <a:pt x="0" y="895349"/>
                </a:moveTo>
                <a:lnTo>
                  <a:pt x="9525" y="814387"/>
                </a:lnTo>
                <a:lnTo>
                  <a:pt x="47625" y="761999"/>
                </a:lnTo>
                <a:lnTo>
                  <a:pt x="80963" y="685799"/>
                </a:lnTo>
                <a:lnTo>
                  <a:pt x="114300" y="647699"/>
                </a:lnTo>
                <a:lnTo>
                  <a:pt x="138113" y="581024"/>
                </a:lnTo>
                <a:lnTo>
                  <a:pt x="176213" y="519112"/>
                </a:lnTo>
                <a:lnTo>
                  <a:pt x="214313" y="504824"/>
                </a:lnTo>
                <a:lnTo>
                  <a:pt x="247650" y="466724"/>
                </a:lnTo>
                <a:lnTo>
                  <a:pt x="280988" y="428624"/>
                </a:lnTo>
                <a:lnTo>
                  <a:pt x="280988" y="428624"/>
                </a:lnTo>
                <a:lnTo>
                  <a:pt x="304800" y="366712"/>
                </a:lnTo>
                <a:lnTo>
                  <a:pt x="323850" y="285749"/>
                </a:lnTo>
                <a:lnTo>
                  <a:pt x="333375" y="223837"/>
                </a:lnTo>
                <a:lnTo>
                  <a:pt x="338138" y="161924"/>
                </a:lnTo>
                <a:lnTo>
                  <a:pt x="385763" y="133349"/>
                </a:lnTo>
                <a:lnTo>
                  <a:pt x="433388" y="128587"/>
                </a:lnTo>
                <a:lnTo>
                  <a:pt x="471488" y="104774"/>
                </a:lnTo>
                <a:lnTo>
                  <a:pt x="523875" y="71437"/>
                </a:lnTo>
                <a:lnTo>
                  <a:pt x="581025" y="52387"/>
                </a:lnTo>
                <a:lnTo>
                  <a:pt x="647700" y="0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Freeform 87"/>
          <p:cNvSpPr/>
          <p:nvPr/>
        </p:nvSpPr>
        <p:spPr>
          <a:xfrm>
            <a:off x="6797876" y="2318825"/>
            <a:ext cx="1341491" cy="666917"/>
          </a:xfrm>
          <a:custGeom>
            <a:avLst/>
            <a:gdLst>
              <a:gd name="connsiteX0" fmla="*/ 0 w 1309688"/>
              <a:gd name="connsiteY0" fmla="*/ 95250 h 638175"/>
              <a:gd name="connsiteX1" fmla="*/ 52388 w 1309688"/>
              <a:gd name="connsiteY1" fmla="*/ 85725 h 638175"/>
              <a:gd name="connsiteX2" fmla="*/ 66675 w 1309688"/>
              <a:gd name="connsiteY2" fmla="*/ 42863 h 638175"/>
              <a:gd name="connsiteX3" fmla="*/ 90488 w 1309688"/>
              <a:gd name="connsiteY3" fmla="*/ 0 h 638175"/>
              <a:gd name="connsiteX4" fmla="*/ 166688 w 1309688"/>
              <a:gd name="connsiteY4" fmla="*/ 28575 h 638175"/>
              <a:gd name="connsiteX5" fmla="*/ 219075 w 1309688"/>
              <a:gd name="connsiteY5" fmla="*/ 23813 h 638175"/>
              <a:gd name="connsiteX6" fmla="*/ 223838 w 1309688"/>
              <a:gd name="connsiteY6" fmla="*/ 76200 h 638175"/>
              <a:gd name="connsiteX7" fmla="*/ 261938 w 1309688"/>
              <a:gd name="connsiteY7" fmla="*/ 123825 h 638175"/>
              <a:gd name="connsiteX8" fmla="*/ 338138 w 1309688"/>
              <a:gd name="connsiteY8" fmla="*/ 157163 h 638175"/>
              <a:gd name="connsiteX9" fmla="*/ 423863 w 1309688"/>
              <a:gd name="connsiteY9" fmla="*/ 190500 h 638175"/>
              <a:gd name="connsiteX10" fmla="*/ 504825 w 1309688"/>
              <a:gd name="connsiteY10" fmla="*/ 261938 h 638175"/>
              <a:gd name="connsiteX11" fmla="*/ 566738 w 1309688"/>
              <a:gd name="connsiteY11" fmla="*/ 309563 h 638175"/>
              <a:gd name="connsiteX12" fmla="*/ 647700 w 1309688"/>
              <a:gd name="connsiteY12" fmla="*/ 357188 h 638175"/>
              <a:gd name="connsiteX13" fmla="*/ 695325 w 1309688"/>
              <a:gd name="connsiteY13" fmla="*/ 376238 h 638175"/>
              <a:gd name="connsiteX14" fmla="*/ 776288 w 1309688"/>
              <a:gd name="connsiteY14" fmla="*/ 390525 h 638175"/>
              <a:gd name="connsiteX15" fmla="*/ 876300 w 1309688"/>
              <a:gd name="connsiteY15" fmla="*/ 366713 h 638175"/>
              <a:gd name="connsiteX16" fmla="*/ 928688 w 1309688"/>
              <a:gd name="connsiteY16" fmla="*/ 366713 h 638175"/>
              <a:gd name="connsiteX17" fmla="*/ 1014413 w 1309688"/>
              <a:gd name="connsiteY17" fmla="*/ 361950 h 638175"/>
              <a:gd name="connsiteX18" fmla="*/ 1062038 w 1309688"/>
              <a:gd name="connsiteY18" fmla="*/ 381000 h 638175"/>
              <a:gd name="connsiteX19" fmla="*/ 1047750 w 1309688"/>
              <a:gd name="connsiteY19" fmla="*/ 414338 h 638175"/>
              <a:gd name="connsiteX20" fmla="*/ 1047750 w 1309688"/>
              <a:gd name="connsiteY20" fmla="*/ 457200 h 638175"/>
              <a:gd name="connsiteX21" fmla="*/ 1100138 w 1309688"/>
              <a:gd name="connsiteY21" fmla="*/ 481013 h 638175"/>
              <a:gd name="connsiteX22" fmla="*/ 1133475 w 1309688"/>
              <a:gd name="connsiteY22" fmla="*/ 519113 h 638175"/>
              <a:gd name="connsiteX23" fmla="*/ 1162050 w 1309688"/>
              <a:gd name="connsiteY23" fmla="*/ 576263 h 638175"/>
              <a:gd name="connsiteX24" fmla="*/ 1209675 w 1309688"/>
              <a:gd name="connsiteY24" fmla="*/ 604838 h 638175"/>
              <a:gd name="connsiteX25" fmla="*/ 1257300 w 1309688"/>
              <a:gd name="connsiteY25" fmla="*/ 628650 h 638175"/>
              <a:gd name="connsiteX26" fmla="*/ 1309688 w 1309688"/>
              <a:gd name="connsiteY26" fmla="*/ 638175 h 638175"/>
              <a:gd name="connsiteX0" fmla="*/ 0 w 1352550"/>
              <a:gd name="connsiteY0" fmla="*/ 95250 h 638175"/>
              <a:gd name="connsiteX1" fmla="*/ 52388 w 1352550"/>
              <a:gd name="connsiteY1" fmla="*/ 85725 h 638175"/>
              <a:gd name="connsiteX2" fmla="*/ 66675 w 1352550"/>
              <a:gd name="connsiteY2" fmla="*/ 42863 h 638175"/>
              <a:gd name="connsiteX3" fmla="*/ 90488 w 1352550"/>
              <a:gd name="connsiteY3" fmla="*/ 0 h 638175"/>
              <a:gd name="connsiteX4" fmla="*/ 166688 w 1352550"/>
              <a:gd name="connsiteY4" fmla="*/ 28575 h 638175"/>
              <a:gd name="connsiteX5" fmla="*/ 219075 w 1352550"/>
              <a:gd name="connsiteY5" fmla="*/ 23813 h 638175"/>
              <a:gd name="connsiteX6" fmla="*/ 223838 w 1352550"/>
              <a:gd name="connsiteY6" fmla="*/ 76200 h 638175"/>
              <a:gd name="connsiteX7" fmla="*/ 261938 w 1352550"/>
              <a:gd name="connsiteY7" fmla="*/ 123825 h 638175"/>
              <a:gd name="connsiteX8" fmla="*/ 338138 w 1352550"/>
              <a:gd name="connsiteY8" fmla="*/ 157163 h 638175"/>
              <a:gd name="connsiteX9" fmla="*/ 423863 w 1352550"/>
              <a:gd name="connsiteY9" fmla="*/ 190500 h 638175"/>
              <a:gd name="connsiteX10" fmla="*/ 504825 w 1352550"/>
              <a:gd name="connsiteY10" fmla="*/ 261938 h 638175"/>
              <a:gd name="connsiteX11" fmla="*/ 566738 w 1352550"/>
              <a:gd name="connsiteY11" fmla="*/ 309563 h 638175"/>
              <a:gd name="connsiteX12" fmla="*/ 647700 w 1352550"/>
              <a:gd name="connsiteY12" fmla="*/ 357188 h 638175"/>
              <a:gd name="connsiteX13" fmla="*/ 695325 w 1352550"/>
              <a:gd name="connsiteY13" fmla="*/ 376238 h 638175"/>
              <a:gd name="connsiteX14" fmla="*/ 776288 w 1352550"/>
              <a:gd name="connsiteY14" fmla="*/ 390525 h 638175"/>
              <a:gd name="connsiteX15" fmla="*/ 876300 w 1352550"/>
              <a:gd name="connsiteY15" fmla="*/ 366713 h 638175"/>
              <a:gd name="connsiteX16" fmla="*/ 928688 w 1352550"/>
              <a:gd name="connsiteY16" fmla="*/ 366713 h 638175"/>
              <a:gd name="connsiteX17" fmla="*/ 1014413 w 1352550"/>
              <a:gd name="connsiteY17" fmla="*/ 361950 h 638175"/>
              <a:gd name="connsiteX18" fmla="*/ 1062038 w 1352550"/>
              <a:gd name="connsiteY18" fmla="*/ 381000 h 638175"/>
              <a:gd name="connsiteX19" fmla="*/ 1047750 w 1352550"/>
              <a:gd name="connsiteY19" fmla="*/ 414338 h 638175"/>
              <a:gd name="connsiteX20" fmla="*/ 1047750 w 1352550"/>
              <a:gd name="connsiteY20" fmla="*/ 457200 h 638175"/>
              <a:gd name="connsiteX21" fmla="*/ 1100138 w 1352550"/>
              <a:gd name="connsiteY21" fmla="*/ 481013 h 638175"/>
              <a:gd name="connsiteX22" fmla="*/ 1133475 w 1352550"/>
              <a:gd name="connsiteY22" fmla="*/ 519113 h 638175"/>
              <a:gd name="connsiteX23" fmla="*/ 1162050 w 1352550"/>
              <a:gd name="connsiteY23" fmla="*/ 576263 h 638175"/>
              <a:gd name="connsiteX24" fmla="*/ 1209675 w 1352550"/>
              <a:gd name="connsiteY24" fmla="*/ 604838 h 638175"/>
              <a:gd name="connsiteX25" fmla="*/ 1257300 w 1352550"/>
              <a:gd name="connsiteY25" fmla="*/ 628650 h 638175"/>
              <a:gd name="connsiteX26" fmla="*/ 1352550 w 1352550"/>
              <a:gd name="connsiteY26" fmla="*/ 638175 h 638175"/>
              <a:gd name="connsiteX0" fmla="*/ 0 w 1390650"/>
              <a:gd name="connsiteY0" fmla="*/ 104776 h 638175"/>
              <a:gd name="connsiteX1" fmla="*/ 90488 w 1390650"/>
              <a:gd name="connsiteY1" fmla="*/ 85725 h 638175"/>
              <a:gd name="connsiteX2" fmla="*/ 104775 w 1390650"/>
              <a:gd name="connsiteY2" fmla="*/ 42863 h 638175"/>
              <a:gd name="connsiteX3" fmla="*/ 128588 w 1390650"/>
              <a:gd name="connsiteY3" fmla="*/ 0 h 638175"/>
              <a:gd name="connsiteX4" fmla="*/ 204788 w 1390650"/>
              <a:gd name="connsiteY4" fmla="*/ 28575 h 638175"/>
              <a:gd name="connsiteX5" fmla="*/ 257175 w 1390650"/>
              <a:gd name="connsiteY5" fmla="*/ 23813 h 638175"/>
              <a:gd name="connsiteX6" fmla="*/ 261938 w 1390650"/>
              <a:gd name="connsiteY6" fmla="*/ 76200 h 638175"/>
              <a:gd name="connsiteX7" fmla="*/ 300038 w 1390650"/>
              <a:gd name="connsiteY7" fmla="*/ 123825 h 638175"/>
              <a:gd name="connsiteX8" fmla="*/ 376238 w 1390650"/>
              <a:gd name="connsiteY8" fmla="*/ 157163 h 638175"/>
              <a:gd name="connsiteX9" fmla="*/ 461963 w 1390650"/>
              <a:gd name="connsiteY9" fmla="*/ 190500 h 638175"/>
              <a:gd name="connsiteX10" fmla="*/ 542925 w 1390650"/>
              <a:gd name="connsiteY10" fmla="*/ 261938 h 638175"/>
              <a:gd name="connsiteX11" fmla="*/ 604838 w 1390650"/>
              <a:gd name="connsiteY11" fmla="*/ 309563 h 638175"/>
              <a:gd name="connsiteX12" fmla="*/ 685800 w 1390650"/>
              <a:gd name="connsiteY12" fmla="*/ 357188 h 638175"/>
              <a:gd name="connsiteX13" fmla="*/ 733425 w 1390650"/>
              <a:gd name="connsiteY13" fmla="*/ 376238 h 638175"/>
              <a:gd name="connsiteX14" fmla="*/ 814388 w 1390650"/>
              <a:gd name="connsiteY14" fmla="*/ 390525 h 638175"/>
              <a:gd name="connsiteX15" fmla="*/ 914400 w 1390650"/>
              <a:gd name="connsiteY15" fmla="*/ 366713 h 638175"/>
              <a:gd name="connsiteX16" fmla="*/ 966788 w 1390650"/>
              <a:gd name="connsiteY16" fmla="*/ 366713 h 638175"/>
              <a:gd name="connsiteX17" fmla="*/ 1052513 w 1390650"/>
              <a:gd name="connsiteY17" fmla="*/ 361950 h 638175"/>
              <a:gd name="connsiteX18" fmla="*/ 1100138 w 1390650"/>
              <a:gd name="connsiteY18" fmla="*/ 381000 h 638175"/>
              <a:gd name="connsiteX19" fmla="*/ 1085850 w 1390650"/>
              <a:gd name="connsiteY19" fmla="*/ 414338 h 638175"/>
              <a:gd name="connsiteX20" fmla="*/ 1085850 w 1390650"/>
              <a:gd name="connsiteY20" fmla="*/ 457200 h 638175"/>
              <a:gd name="connsiteX21" fmla="*/ 1138238 w 1390650"/>
              <a:gd name="connsiteY21" fmla="*/ 481013 h 638175"/>
              <a:gd name="connsiteX22" fmla="*/ 1171575 w 1390650"/>
              <a:gd name="connsiteY22" fmla="*/ 519113 h 638175"/>
              <a:gd name="connsiteX23" fmla="*/ 1200150 w 1390650"/>
              <a:gd name="connsiteY23" fmla="*/ 576263 h 638175"/>
              <a:gd name="connsiteX24" fmla="*/ 1247775 w 1390650"/>
              <a:gd name="connsiteY24" fmla="*/ 604838 h 638175"/>
              <a:gd name="connsiteX25" fmla="*/ 1295400 w 1390650"/>
              <a:gd name="connsiteY25" fmla="*/ 628650 h 638175"/>
              <a:gd name="connsiteX26" fmla="*/ 1390650 w 1390650"/>
              <a:gd name="connsiteY26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90650" h="638175">
                <a:moveTo>
                  <a:pt x="0" y="104776"/>
                </a:moveTo>
                <a:lnTo>
                  <a:pt x="90488" y="85725"/>
                </a:lnTo>
                <a:lnTo>
                  <a:pt x="104775" y="42863"/>
                </a:lnTo>
                <a:lnTo>
                  <a:pt x="128588" y="0"/>
                </a:lnTo>
                <a:lnTo>
                  <a:pt x="204788" y="28575"/>
                </a:lnTo>
                <a:lnTo>
                  <a:pt x="257175" y="23813"/>
                </a:lnTo>
                <a:lnTo>
                  <a:pt x="261938" y="76200"/>
                </a:lnTo>
                <a:lnTo>
                  <a:pt x="300038" y="123825"/>
                </a:lnTo>
                <a:lnTo>
                  <a:pt x="376238" y="157163"/>
                </a:lnTo>
                <a:lnTo>
                  <a:pt x="461963" y="190500"/>
                </a:lnTo>
                <a:lnTo>
                  <a:pt x="542925" y="261938"/>
                </a:lnTo>
                <a:lnTo>
                  <a:pt x="604838" y="309563"/>
                </a:lnTo>
                <a:lnTo>
                  <a:pt x="685800" y="357188"/>
                </a:lnTo>
                <a:lnTo>
                  <a:pt x="733425" y="376238"/>
                </a:lnTo>
                <a:lnTo>
                  <a:pt x="814388" y="390525"/>
                </a:lnTo>
                <a:lnTo>
                  <a:pt x="914400" y="366713"/>
                </a:lnTo>
                <a:lnTo>
                  <a:pt x="966788" y="366713"/>
                </a:lnTo>
                <a:lnTo>
                  <a:pt x="1052513" y="361950"/>
                </a:lnTo>
                <a:lnTo>
                  <a:pt x="1100138" y="381000"/>
                </a:lnTo>
                <a:lnTo>
                  <a:pt x="1085850" y="414338"/>
                </a:lnTo>
                <a:lnTo>
                  <a:pt x="1085850" y="457200"/>
                </a:lnTo>
                <a:lnTo>
                  <a:pt x="1138238" y="481013"/>
                </a:lnTo>
                <a:lnTo>
                  <a:pt x="1171575" y="519113"/>
                </a:lnTo>
                <a:lnTo>
                  <a:pt x="1200150" y="576263"/>
                </a:lnTo>
                <a:lnTo>
                  <a:pt x="1247775" y="604838"/>
                </a:lnTo>
                <a:lnTo>
                  <a:pt x="1295400" y="628650"/>
                </a:lnTo>
                <a:lnTo>
                  <a:pt x="1390650" y="638175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Freeform 88"/>
          <p:cNvSpPr/>
          <p:nvPr/>
        </p:nvSpPr>
        <p:spPr>
          <a:xfrm>
            <a:off x="8147901" y="2847007"/>
            <a:ext cx="248083" cy="129402"/>
          </a:xfrm>
          <a:custGeom>
            <a:avLst/>
            <a:gdLst>
              <a:gd name="connsiteX0" fmla="*/ 290513 w 290513"/>
              <a:gd name="connsiteY0" fmla="*/ 0 h 171450"/>
              <a:gd name="connsiteX1" fmla="*/ 242888 w 290513"/>
              <a:gd name="connsiteY1" fmla="*/ 66675 h 171450"/>
              <a:gd name="connsiteX2" fmla="*/ 195263 w 290513"/>
              <a:gd name="connsiteY2" fmla="*/ 71437 h 171450"/>
              <a:gd name="connsiteX3" fmla="*/ 76200 w 290513"/>
              <a:gd name="connsiteY3" fmla="*/ 85725 h 171450"/>
              <a:gd name="connsiteX4" fmla="*/ 33338 w 290513"/>
              <a:gd name="connsiteY4" fmla="*/ 138112 h 171450"/>
              <a:gd name="connsiteX5" fmla="*/ 0 w 290513"/>
              <a:gd name="connsiteY5" fmla="*/ 171450 h 171450"/>
              <a:gd name="connsiteX0" fmla="*/ 257175 w 257175"/>
              <a:gd name="connsiteY0" fmla="*/ 0 h 123825"/>
              <a:gd name="connsiteX1" fmla="*/ 242888 w 257175"/>
              <a:gd name="connsiteY1" fmla="*/ 19050 h 123825"/>
              <a:gd name="connsiteX2" fmla="*/ 195263 w 257175"/>
              <a:gd name="connsiteY2" fmla="*/ 23812 h 123825"/>
              <a:gd name="connsiteX3" fmla="*/ 76200 w 257175"/>
              <a:gd name="connsiteY3" fmla="*/ 38100 h 123825"/>
              <a:gd name="connsiteX4" fmla="*/ 33338 w 257175"/>
              <a:gd name="connsiteY4" fmla="*/ 90487 h 123825"/>
              <a:gd name="connsiteX5" fmla="*/ 0 w 257175"/>
              <a:gd name="connsiteY5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175" h="123825">
                <a:moveTo>
                  <a:pt x="257175" y="0"/>
                </a:moveTo>
                <a:lnTo>
                  <a:pt x="242888" y="19050"/>
                </a:lnTo>
                <a:lnTo>
                  <a:pt x="195263" y="23812"/>
                </a:lnTo>
                <a:lnTo>
                  <a:pt x="76200" y="38100"/>
                </a:lnTo>
                <a:lnTo>
                  <a:pt x="33338" y="90487"/>
                </a:lnTo>
                <a:lnTo>
                  <a:pt x="0" y="123825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Freeform 89"/>
          <p:cNvSpPr/>
          <p:nvPr/>
        </p:nvSpPr>
        <p:spPr>
          <a:xfrm>
            <a:off x="6875976" y="2968322"/>
            <a:ext cx="1272578" cy="480279"/>
          </a:xfrm>
          <a:custGeom>
            <a:avLst/>
            <a:gdLst>
              <a:gd name="connsiteX0" fmla="*/ 0 w 1252538"/>
              <a:gd name="connsiteY0" fmla="*/ 347662 h 400050"/>
              <a:gd name="connsiteX1" fmla="*/ 47625 w 1252538"/>
              <a:gd name="connsiteY1" fmla="*/ 400050 h 400050"/>
              <a:gd name="connsiteX2" fmla="*/ 123825 w 1252538"/>
              <a:gd name="connsiteY2" fmla="*/ 385762 h 400050"/>
              <a:gd name="connsiteX3" fmla="*/ 238125 w 1252538"/>
              <a:gd name="connsiteY3" fmla="*/ 385762 h 400050"/>
              <a:gd name="connsiteX4" fmla="*/ 295275 w 1252538"/>
              <a:gd name="connsiteY4" fmla="*/ 390525 h 400050"/>
              <a:gd name="connsiteX5" fmla="*/ 385763 w 1252538"/>
              <a:gd name="connsiteY5" fmla="*/ 381000 h 400050"/>
              <a:gd name="connsiteX6" fmla="*/ 419100 w 1252538"/>
              <a:gd name="connsiteY6" fmla="*/ 328612 h 400050"/>
              <a:gd name="connsiteX7" fmla="*/ 504825 w 1252538"/>
              <a:gd name="connsiteY7" fmla="*/ 309562 h 400050"/>
              <a:gd name="connsiteX8" fmla="*/ 566738 w 1252538"/>
              <a:gd name="connsiteY8" fmla="*/ 261937 h 400050"/>
              <a:gd name="connsiteX9" fmla="*/ 628650 w 1252538"/>
              <a:gd name="connsiteY9" fmla="*/ 223837 h 400050"/>
              <a:gd name="connsiteX10" fmla="*/ 714375 w 1252538"/>
              <a:gd name="connsiteY10" fmla="*/ 195262 h 400050"/>
              <a:gd name="connsiteX11" fmla="*/ 828675 w 1252538"/>
              <a:gd name="connsiteY11" fmla="*/ 166687 h 400050"/>
              <a:gd name="connsiteX12" fmla="*/ 876300 w 1252538"/>
              <a:gd name="connsiteY12" fmla="*/ 147637 h 400050"/>
              <a:gd name="connsiteX13" fmla="*/ 914400 w 1252538"/>
              <a:gd name="connsiteY13" fmla="*/ 142875 h 400050"/>
              <a:gd name="connsiteX14" fmla="*/ 1028700 w 1252538"/>
              <a:gd name="connsiteY14" fmla="*/ 90487 h 400050"/>
              <a:gd name="connsiteX15" fmla="*/ 1090613 w 1252538"/>
              <a:gd name="connsiteY15" fmla="*/ 42862 h 400050"/>
              <a:gd name="connsiteX16" fmla="*/ 1157288 w 1252538"/>
              <a:gd name="connsiteY16" fmla="*/ 42862 h 400050"/>
              <a:gd name="connsiteX17" fmla="*/ 1243013 w 1252538"/>
              <a:gd name="connsiteY17" fmla="*/ 14287 h 400050"/>
              <a:gd name="connsiteX18" fmla="*/ 1252538 w 1252538"/>
              <a:gd name="connsiteY18" fmla="*/ 0 h 400050"/>
              <a:gd name="connsiteX0" fmla="*/ 0 w 1319212"/>
              <a:gd name="connsiteY0" fmla="*/ 407193 h 459581"/>
              <a:gd name="connsiteX1" fmla="*/ 47625 w 1319212"/>
              <a:gd name="connsiteY1" fmla="*/ 459581 h 459581"/>
              <a:gd name="connsiteX2" fmla="*/ 123825 w 1319212"/>
              <a:gd name="connsiteY2" fmla="*/ 445293 h 459581"/>
              <a:gd name="connsiteX3" fmla="*/ 238125 w 1319212"/>
              <a:gd name="connsiteY3" fmla="*/ 445293 h 459581"/>
              <a:gd name="connsiteX4" fmla="*/ 295275 w 1319212"/>
              <a:gd name="connsiteY4" fmla="*/ 450056 h 459581"/>
              <a:gd name="connsiteX5" fmla="*/ 385763 w 1319212"/>
              <a:gd name="connsiteY5" fmla="*/ 440531 h 459581"/>
              <a:gd name="connsiteX6" fmla="*/ 419100 w 1319212"/>
              <a:gd name="connsiteY6" fmla="*/ 388143 h 459581"/>
              <a:gd name="connsiteX7" fmla="*/ 504825 w 1319212"/>
              <a:gd name="connsiteY7" fmla="*/ 369093 h 459581"/>
              <a:gd name="connsiteX8" fmla="*/ 566738 w 1319212"/>
              <a:gd name="connsiteY8" fmla="*/ 321468 h 459581"/>
              <a:gd name="connsiteX9" fmla="*/ 628650 w 1319212"/>
              <a:gd name="connsiteY9" fmla="*/ 283368 h 459581"/>
              <a:gd name="connsiteX10" fmla="*/ 714375 w 1319212"/>
              <a:gd name="connsiteY10" fmla="*/ 254793 h 459581"/>
              <a:gd name="connsiteX11" fmla="*/ 828675 w 1319212"/>
              <a:gd name="connsiteY11" fmla="*/ 226218 h 459581"/>
              <a:gd name="connsiteX12" fmla="*/ 876300 w 1319212"/>
              <a:gd name="connsiteY12" fmla="*/ 207168 h 459581"/>
              <a:gd name="connsiteX13" fmla="*/ 914400 w 1319212"/>
              <a:gd name="connsiteY13" fmla="*/ 202406 h 459581"/>
              <a:gd name="connsiteX14" fmla="*/ 1028700 w 1319212"/>
              <a:gd name="connsiteY14" fmla="*/ 150018 h 459581"/>
              <a:gd name="connsiteX15" fmla="*/ 1090613 w 1319212"/>
              <a:gd name="connsiteY15" fmla="*/ 102393 h 459581"/>
              <a:gd name="connsiteX16" fmla="*/ 1157288 w 1319212"/>
              <a:gd name="connsiteY16" fmla="*/ 102393 h 459581"/>
              <a:gd name="connsiteX17" fmla="*/ 1243013 w 1319212"/>
              <a:gd name="connsiteY17" fmla="*/ 73818 h 459581"/>
              <a:gd name="connsiteX18" fmla="*/ 1319212 w 1319212"/>
              <a:gd name="connsiteY18" fmla="*/ 0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19212" h="459581">
                <a:moveTo>
                  <a:pt x="0" y="407193"/>
                </a:moveTo>
                <a:lnTo>
                  <a:pt x="47625" y="459581"/>
                </a:lnTo>
                <a:lnTo>
                  <a:pt x="123825" y="445293"/>
                </a:lnTo>
                <a:lnTo>
                  <a:pt x="238125" y="445293"/>
                </a:lnTo>
                <a:lnTo>
                  <a:pt x="295275" y="450056"/>
                </a:lnTo>
                <a:lnTo>
                  <a:pt x="385763" y="440531"/>
                </a:lnTo>
                <a:lnTo>
                  <a:pt x="419100" y="388143"/>
                </a:lnTo>
                <a:lnTo>
                  <a:pt x="504825" y="369093"/>
                </a:lnTo>
                <a:lnTo>
                  <a:pt x="566738" y="321468"/>
                </a:lnTo>
                <a:lnTo>
                  <a:pt x="628650" y="283368"/>
                </a:lnTo>
                <a:lnTo>
                  <a:pt x="714375" y="254793"/>
                </a:lnTo>
                <a:lnTo>
                  <a:pt x="828675" y="226218"/>
                </a:lnTo>
                <a:lnTo>
                  <a:pt x="876300" y="207168"/>
                </a:lnTo>
                <a:lnTo>
                  <a:pt x="914400" y="202406"/>
                </a:lnTo>
                <a:lnTo>
                  <a:pt x="1028700" y="150018"/>
                </a:lnTo>
                <a:lnTo>
                  <a:pt x="1090613" y="102393"/>
                </a:lnTo>
                <a:lnTo>
                  <a:pt x="1157288" y="102393"/>
                </a:lnTo>
                <a:lnTo>
                  <a:pt x="1243013" y="73818"/>
                </a:lnTo>
                <a:lnTo>
                  <a:pt x="1319212" y="0"/>
                </a:lnTo>
              </a:path>
            </a:pathLst>
          </a:custGeom>
          <a:ln w="22225">
            <a:solidFill>
              <a:srgbClr val="D1D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Freeform 90"/>
          <p:cNvSpPr/>
          <p:nvPr/>
        </p:nvSpPr>
        <p:spPr>
          <a:xfrm>
            <a:off x="2189947" y="3204725"/>
            <a:ext cx="1369056" cy="895859"/>
          </a:xfrm>
          <a:custGeom>
            <a:avLst/>
            <a:gdLst>
              <a:gd name="connsiteX0" fmla="*/ 1419225 w 1419225"/>
              <a:gd name="connsiteY0" fmla="*/ 0 h 857250"/>
              <a:gd name="connsiteX1" fmla="*/ 1133475 w 1419225"/>
              <a:gd name="connsiteY1" fmla="*/ 300038 h 857250"/>
              <a:gd name="connsiteX2" fmla="*/ 876300 w 1419225"/>
              <a:gd name="connsiteY2" fmla="*/ 571500 h 857250"/>
              <a:gd name="connsiteX3" fmla="*/ 819150 w 1419225"/>
              <a:gd name="connsiteY3" fmla="*/ 519113 h 857250"/>
              <a:gd name="connsiteX4" fmla="*/ 771525 w 1419225"/>
              <a:gd name="connsiteY4" fmla="*/ 542925 h 857250"/>
              <a:gd name="connsiteX5" fmla="*/ 742950 w 1419225"/>
              <a:gd name="connsiteY5" fmla="*/ 576263 h 857250"/>
              <a:gd name="connsiteX6" fmla="*/ 690562 w 1419225"/>
              <a:gd name="connsiteY6" fmla="*/ 609600 h 857250"/>
              <a:gd name="connsiteX7" fmla="*/ 595312 w 1419225"/>
              <a:gd name="connsiteY7" fmla="*/ 647700 h 857250"/>
              <a:gd name="connsiteX8" fmla="*/ 528637 w 1419225"/>
              <a:gd name="connsiteY8" fmla="*/ 690563 h 857250"/>
              <a:gd name="connsiteX9" fmla="*/ 438150 w 1419225"/>
              <a:gd name="connsiteY9" fmla="*/ 728663 h 857250"/>
              <a:gd name="connsiteX10" fmla="*/ 390525 w 1419225"/>
              <a:gd name="connsiteY10" fmla="*/ 752475 h 857250"/>
              <a:gd name="connsiteX11" fmla="*/ 304800 w 1419225"/>
              <a:gd name="connsiteY11" fmla="*/ 762000 h 857250"/>
              <a:gd name="connsiteX12" fmla="*/ 200025 w 1419225"/>
              <a:gd name="connsiteY12" fmla="*/ 800100 h 857250"/>
              <a:gd name="connsiteX13" fmla="*/ 152400 w 1419225"/>
              <a:gd name="connsiteY13" fmla="*/ 819150 h 857250"/>
              <a:gd name="connsiteX14" fmla="*/ 95250 w 1419225"/>
              <a:gd name="connsiteY14" fmla="*/ 828675 h 857250"/>
              <a:gd name="connsiteX15" fmla="*/ 0 w 1419225"/>
              <a:gd name="connsiteY15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9225" h="857250">
                <a:moveTo>
                  <a:pt x="1419225" y="0"/>
                </a:moveTo>
                <a:lnTo>
                  <a:pt x="1133475" y="300038"/>
                </a:lnTo>
                <a:lnTo>
                  <a:pt x="876300" y="571500"/>
                </a:lnTo>
                <a:lnTo>
                  <a:pt x="819150" y="519113"/>
                </a:lnTo>
                <a:lnTo>
                  <a:pt x="771525" y="542925"/>
                </a:lnTo>
                <a:lnTo>
                  <a:pt x="742950" y="576263"/>
                </a:lnTo>
                <a:lnTo>
                  <a:pt x="690562" y="609600"/>
                </a:lnTo>
                <a:lnTo>
                  <a:pt x="595312" y="647700"/>
                </a:lnTo>
                <a:lnTo>
                  <a:pt x="528637" y="690563"/>
                </a:lnTo>
                <a:lnTo>
                  <a:pt x="438150" y="728663"/>
                </a:lnTo>
                <a:lnTo>
                  <a:pt x="390525" y="752475"/>
                </a:lnTo>
                <a:lnTo>
                  <a:pt x="304800" y="762000"/>
                </a:lnTo>
                <a:lnTo>
                  <a:pt x="200025" y="800100"/>
                </a:lnTo>
                <a:lnTo>
                  <a:pt x="152400" y="819150"/>
                </a:lnTo>
                <a:lnTo>
                  <a:pt x="95250" y="828675"/>
                </a:lnTo>
                <a:lnTo>
                  <a:pt x="0" y="857250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Freeform 91"/>
          <p:cNvSpPr/>
          <p:nvPr/>
        </p:nvSpPr>
        <p:spPr>
          <a:xfrm>
            <a:off x="3710609" y="2886198"/>
            <a:ext cx="2298222" cy="1630461"/>
          </a:xfrm>
          <a:custGeom>
            <a:avLst/>
            <a:gdLst>
              <a:gd name="connsiteX0" fmla="*/ 0 w 2357437"/>
              <a:gd name="connsiteY0" fmla="*/ 0 h 1552575"/>
              <a:gd name="connsiteX1" fmla="*/ 114300 w 2357437"/>
              <a:gd name="connsiteY1" fmla="*/ 109538 h 1552575"/>
              <a:gd name="connsiteX2" fmla="*/ 180975 w 2357437"/>
              <a:gd name="connsiteY2" fmla="*/ 195263 h 1552575"/>
              <a:gd name="connsiteX3" fmla="*/ 228600 w 2357437"/>
              <a:gd name="connsiteY3" fmla="*/ 271463 h 1552575"/>
              <a:gd name="connsiteX4" fmla="*/ 285750 w 2357437"/>
              <a:gd name="connsiteY4" fmla="*/ 314325 h 1552575"/>
              <a:gd name="connsiteX5" fmla="*/ 309562 w 2357437"/>
              <a:gd name="connsiteY5" fmla="*/ 352425 h 1552575"/>
              <a:gd name="connsiteX6" fmla="*/ 328612 w 2357437"/>
              <a:gd name="connsiteY6" fmla="*/ 395288 h 1552575"/>
              <a:gd name="connsiteX7" fmla="*/ 376237 w 2357437"/>
              <a:gd name="connsiteY7" fmla="*/ 438150 h 1552575"/>
              <a:gd name="connsiteX8" fmla="*/ 457200 w 2357437"/>
              <a:gd name="connsiteY8" fmla="*/ 519113 h 1552575"/>
              <a:gd name="connsiteX9" fmla="*/ 490537 w 2357437"/>
              <a:gd name="connsiteY9" fmla="*/ 561975 h 1552575"/>
              <a:gd name="connsiteX10" fmla="*/ 604837 w 2357437"/>
              <a:gd name="connsiteY10" fmla="*/ 571500 h 1552575"/>
              <a:gd name="connsiteX11" fmla="*/ 666750 w 2357437"/>
              <a:gd name="connsiteY11" fmla="*/ 609600 h 1552575"/>
              <a:gd name="connsiteX12" fmla="*/ 709612 w 2357437"/>
              <a:gd name="connsiteY12" fmla="*/ 619125 h 1552575"/>
              <a:gd name="connsiteX13" fmla="*/ 814387 w 2357437"/>
              <a:gd name="connsiteY13" fmla="*/ 609600 h 1552575"/>
              <a:gd name="connsiteX14" fmla="*/ 1100137 w 2357437"/>
              <a:gd name="connsiteY14" fmla="*/ 800100 h 1552575"/>
              <a:gd name="connsiteX15" fmla="*/ 1166812 w 2357437"/>
              <a:gd name="connsiteY15" fmla="*/ 814388 h 1552575"/>
              <a:gd name="connsiteX16" fmla="*/ 1628775 w 2357437"/>
              <a:gd name="connsiteY16" fmla="*/ 1262063 h 1552575"/>
              <a:gd name="connsiteX17" fmla="*/ 1700212 w 2357437"/>
              <a:gd name="connsiteY17" fmla="*/ 1295400 h 1552575"/>
              <a:gd name="connsiteX18" fmla="*/ 1766887 w 2357437"/>
              <a:gd name="connsiteY18" fmla="*/ 1333500 h 1552575"/>
              <a:gd name="connsiteX19" fmla="*/ 1852612 w 2357437"/>
              <a:gd name="connsiteY19" fmla="*/ 1352550 h 1552575"/>
              <a:gd name="connsiteX20" fmla="*/ 1909762 w 2357437"/>
              <a:gd name="connsiteY20" fmla="*/ 1400175 h 1552575"/>
              <a:gd name="connsiteX21" fmla="*/ 1957387 w 2357437"/>
              <a:gd name="connsiteY21" fmla="*/ 1433513 h 1552575"/>
              <a:gd name="connsiteX22" fmla="*/ 2276475 w 2357437"/>
              <a:gd name="connsiteY22" fmla="*/ 1481138 h 1552575"/>
              <a:gd name="connsiteX23" fmla="*/ 2357437 w 2357437"/>
              <a:gd name="connsiteY23" fmla="*/ 1552575 h 1552575"/>
              <a:gd name="connsiteX0" fmla="*/ 0 w 2382442"/>
              <a:gd name="connsiteY0" fmla="*/ 0 h 1555730"/>
              <a:gd name="connsiteX1" fmla="*/ 114300 w 2382442"/>
              <a:gd name="connsiteY1" fmla="*/ 109538 h 1555730"/>
              <a:gd name="connsiteX2" fmla="*/ 180975 w 2382442"/>
              <a:gd name="connsiteY2" fmla="*/ 195263 h 1555730"/>
              <a:gd name="connsiteX3" fmla="*/ 228600 w 2382442"/>
              <a:gd name="connsiteY3" fmla="*/ 271463 h 1555730"/>
              <a:gd name="connsiteX4" fmla="*/ 285750 w 2382442"/>
              <a:gd name="connsiteY4" fmla="*/ 314325 h 1555730"/>
              <a:gd name="connsiteX5" fmla="*/ 309562 w 2382442"/>
              <a:gd name="connsiteY5" fmla="*/ 352425 h 1555730"/>
              <a:gd name="connsiteX6" fmla="*/ 328612 w 2382442"/>
              <a:gd name="connsiteY6" fmla="*/ 395288 h 1555730"/>
              <a:gd name="connsiteX7" fmla="*/ 376237 w 2382442"/>
              <a:gd name="connsiteY7" fmla="*/ 438150 h 1555730"/>
              <a:gd name="connsiteX8" fmla="*/ 457200 w 2382442"/>
              <a:gd name="connsiteY8" fmla="*/ 519113 h 1555730"/>
              <a:gd name="connsiteX9" fmla="*/ 490537 w 2382442"/>
              <a:gd name="connsiteY9" fmla="*/ 561975 h 1555730"/>
              <a:gd name="connsiteX10" fmla="*/ 604837 w 2382442"/>
              <a:gd name="connsiteY10" fmla="*/ 571500 h 1555730"/>
              <a:gd name="connsiteX11" fmla="*/ 666750 w 2382442"/>
              <a:gd name="connsiteY11" fmla="*/ 609600 h 1555730"/>
              <a:gd name="connsiteX12" fmla="*/ 709612 w 2382442"/>
              <a:gd name="connsiteY12" fmla="*/ 619125 h 1555730"/>
              <a:gd name="connsiteX13" fmla="*/ 814387 w 2382442"/>
              <a:gd name="connsiteY13" fmla="*/ 609600 h 1555730"/>
              <a:gd name="connsiteX14" fmla="*/ 1100137 w 2382442"/>
              <a:gd name="connsiteY14" fmla="*/ 800100 h 1555730"/>
              <a:gd name="connsiteX15" fmla="*/ 1166812 w 2382442"/>
              <a:gd name="connsiteY15" fmla="*/ 814388 h 1555730"/>
              <a:gd name="connsiteX16" fmla="*/ 1628775 w 2382442"/>
              <a:gd name="connsiteY16" fmla="*/ 1262063 h 1555730"/>
              <a:gd name="connsiteX17" fmla="*/ 1700212 w 2382442"/>
              <a:gd name="connsiteY17" fmla="*/ 1295400 h 1555730"/>
              <a:gd name="connsiteX18" fmla="*/ 1766887 w 2382442"/>
              <a:gd name="connsiteY18" fmla="*/ 1333500 h 1555730"/>
              <a:gd name="connsiteX19" fmla="*/ 1852612 w 2382442"/>
              <a:gd name="connsiteY19" fmla="*/ 1352550 h 1555730"/>
              <a:gd name="connsiteX20" fmla="*/ 1909762 w 2382442"/>
              <a:gd name="connsiteY20" fmla="*/ 1400175 h 1555730"/>
              <a:gd name="connsiteX21" fmla="*/ 1957387 w 2382442"/>
              <a:gd name="connsiteY21" fmla="*/ 1433513 h 1555730"/>
              <a:gd name="connsiteX22" fmla="*/ 2276475 w 2382442"/>
              <a:gd name="connsiteY22" fmla="*/ 1481138 h 1555730"/>
              <a:gd name="connsiteX23" fmla="*/ 2382442 w 2382442"/>
              <a:gd name="connsiteY23" fmla="*/ 1555730 h 1555730"/>
              <a:gd name="connsiteX0" fmla="*/ 0 w 2439592"/>
              <a:gd name="connsiteY0" fmla="*/ 0 h 1595080"/>
              <a:gd name="connsiteX1" fmla="*/ 114300 w 2439592"/>
              <a:gd name="connsiteY1" fmla="*/ 109538 h 1595080"/>
              <a:gd name="connsiteX2" fmla="*/ 180975 w 2439592"/>
              <a:gd name="connsiteY2" fmla="*/ 195263 h 1595080"/>
              <a:gd name="connsiteX3" fmla="*/ 228600 w 2439592"/>
              <a:gd name="connsiteY3" fmla="*/ 271463 h 1595080"/>
              <a:gd name="connsiteX4" fmla="*/ 285750 w 2439592"/>
              <a:gd name="connsiteY4" fmla="*/ 314325 h 1595080"/>
              <a:gd name="connsiteX5" fmla="*/ 309562 w 2439592"/>
              <a:gd name="connsiteY5" fmla="*/ 352425 h 1595080"/>
              <a:gd name="connsiteX6" fmla="*/ 328612 w 2439592"/>
              <a:gd name="connsiteY6" fmla="*/ 395288 h 1595080"/>
              <a:gd name="connsiteX7" fmla="*/ 376237 w 2439592"/>
              <a:gd name="connsiteY7" fmla="*/ 438150 h 1595080"/>
              <a:gd name="connsiteX8" fmla="*/ 457200 w 2439592"/>
              <a:gd name="connsiteY8" fmla="*/ 519113 h 1595080"/>
              <a:gd name="connsiteX9" fmla="*/ 490537 w 2439592"/>
              <a:gd name="connsiteY9" fmla="*/ 561975 h 1595080"/>
              <a:gd name="connsiteX10" fmla="*/ 604837 w 2439592"/>
              <a:gd name="connsiteY10" fmla="*/ 571500 h 1595080"/>
              <a:gd name="connsiteX11" fmla="*/ 666750 w 2439592"/>
              <a:gd name="connsiteY11" fmla="*/ 609600 h 1595080"/>
              <a:gd name="connsiteX12" fmla="*/ 709612 w 2439592"/>
              <a:gd name="connsiteY12" fmla="*/ 619125 h 1595080"/>
              <a:gd name="connsiteX13" fmla="*/ 814387 w 2439592"/>
              <a:gd name="connsiteY13" fmla="*/ 609600 h 1595080"/>
              <a:gd name="connsiteX14" fmla="*/ 1100137 w 2439592"/>
              <a:gd name="connsiteY14" fmla="*/ 800100 h 1595080"/>
              <a:gd name="connsiteX15" fmla="*/ 1166812 w 2439592"/>
              <a:gd name="connsiteY15" fmla="*/ 814388 h 1595080"/>
              <a:gd name="connsiteX16" fmla="*/ 1628775 w 2439592"/>
              <a:gd name="connsiteY16" fmla="*/ 1262063 h 1595080"/>
              <a:gd name="connsiteX17" fmla="*/ 1700212 w 2439592"/>
              <a:gd name="connsiteY17" fmla="*/ 1295400 h 1595080"/>
              <a:gd name="connsiteX18" fmla="*/ 1766887 w 2439592"/>
              <a:gd name="connsiteY18" fmla="*/ 1333500 h 1595080"/>
              <a:gd name="connsiteX19" fmla="*/ 1852612 w 2439592"/>
              <a:gd name="connsiteY19" fmla="*/ 1352550 h 1595080"/>
              <a:gd name="connsiteX20" fmla="*/ 1909762 w 2439592"/>
              <a:gd name="connsiteY20" fmla="*/ 1400175 h 1595080"/>
              <a:gd name="connsiteX21" fmla="*/ 1957387 w 2439592"/>
              <a:gd name="connsiteY21" fmla="*/ 1433513 h 1595080"/>
              <a:gd name="connsiteX22" fmla="*/ 2276475 w 2439592"/>
              <a:gd name="connsiteY22" fmla="*/ 1481138 h 1595080"/>
              <a:gd name="connsiteX23" fmla="*/ 2439592 w 2439592"/>
              <a:gd name="connsiteY23" fmla="*/ 1595080 h 159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39592" h="1595080">
                <a:moveTo>
                  <a:pt x="0" y="0"/>
                </a:moveTo>
                <a:lnTo>
                  <a:pt x="114300" y="109538"/>
                </a:lnTo>
                <a:lnTo>
                  <a:pt x="180975" y="195263"/>
                </a:lnTo>
                <a:lnTo>
                  <a:pt x="228600" y="271463"/>
                </a:lnTo>
                <a:lnTo>
                  <a:pt x="285750" y="314325"/>
                </a:lnTo>
                <a:lnTo>
                  <a:pt x="309562" y="352425"/>
                </a:lnTo>
                <a:lnTo>
                  <a:pt x="328612" y="395288"/>
                </a:lnTo>
                <a:lnTo>
                  <a:pt x="376237" y="438150"/>
                </a:lnTo>
                <a:lnTo>
                  <a:pt x="457200" y="519113"/>
                </a:lnTo>
                <a:lnTo>
                  <a:pt x="490537" y="561975"/>
                </a:lnTo>
                <a:lnTo>
                  <a:pt x="604837" y="571500"/>
                </a:lnTo>
                <a:lnTo>
                  <a:pt x="666750" y="609600"/>
                </a:lnTo>
                <a:lnTo>
                  <a:pt x="709612" y="619125"/>
                </a:lnTo>
                <a:lnTo>
                  <a:pt x="814387" y="609600"/>
                </a:lnTo>
                <a:lnTo>
                  <a:pt x="1100137" y="800100"/>
                </a:lnTo>
                <a:lnTo>
                  <a:pt x="1166812" y="814388"/>
                </a:lnTo>
                <a:lnTo>
                  <a:pt x="1628775" y="1262063"/>
                </a:lnTo>
                <a:lnTo>
                  <a:pt x="1700212" y="1295400"/>
                </a:lnTo>
                <a:lnTo>
                  <a:pt x="1766887" y="1333500"/>
                </a:lnTo>
                <a:lnTo>
                  <a:pt x="1852612" y="1352550"/>
                </a:lnTo>
                <a:lnTo>
                  <a:pt x="1909762" y="1400175"/>
                </a:lnTo>
                <a:lnTo>
                  <a:pt x="1957387" y="1433513"/>
                </a:lnTo>
                <a:lnTo>
                  <a:pt x="2276475" y="1481138"/>
                </a:lnTo>
                <a:lnTo>
                  <a:pt x="2439592" y="1595080"/>
                </a:lnTo>
              </a:path>
            </a:pathLst>
          </a:cu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Freeform 92"/>
          <p:cNvSpPr/>
          <p:nvPr/>
        </p:nvSpPr>
        <p:spPr>
          <a:xfrm>
            <a:off x="3655480" y="3159932"/>
            <a:ext cx="534587" cy="313550"/>
          </a:xfrm>
          <a:custGeom>
            <a:avLst/>
            <a:gdLst>
              <a:gd name="connsiteX0" fmla="*/ 0 w 533400"/>
              <a:gd name="connsiteY0" fmla="*/ 19050 h 300037"/>
              <a:gd name="connsiteX1" fmla="*/ 166687 w 533400"/>
              <a:gd name="connsiteY1" fmla="*/ 0 h 300037"/>
              <a:gd name="connsiteX2" fmla="*/ 228600 w 533400"/>
              <a:gd name="connsiteY2" fmla="*/ 23812 h 300037"/>
              <a:gd name="connsiteX3" fmla="*/ 290512 w 533400"/>
              <a:gd name="connsiteY3" fmla="*/ 100012 h 300037"/>
              <a:gd name="connsiteX4" fmla="*/ 328612 w 533400"/>
              <a:gd name="connsiteY4" fmla="*/ 161925 h 300037"/>
              <a:gd name="connsiteX5" fmla="*/ 328612 w 533400"/>
              <a:gd name="connsiteY5" fmla="*/ 195262 h 300037"/>
              <a:gd name="connsiteX6" fmla="*/ 438150 w 533400"/>
              <a:gd name="connsiteY6" fmla="*/ 266700 h 300037"/>
              <a:gd name="connsiteX7" fmla="*/ 533400 w 533400"/>
              <a:gd name="connsiteY7" fmla="*/ 300037 h 300037"/>
              <a:gd name="connsiteX0" fmla="*/ 0 w 554178"/>
              <a:gd name="connsiteY0" fmla="*/ 19050 h 300037"/>
              <a:gd name="connsiteX1" fmla="*/ 166687 w 554178"/>
              <a:gd name="connsiteY1" fmla="*/ 0 h 300037"/>
              <a:gd name="connsiteX2" fmla="*/ 228600 w 554178"/>
              <a:gd name="connsiteY2" fmla="*/ 23812 h 300037"/>
              <a:gd name="connsiteX3" fmla="*/ 290512 w 554178"/>
              <a:gd name="connsiteY3" fmla="*/ 100012 h 300037"/>
              <a:gd name="connsiteX4" fmla="*/ 328612 w 554178"/>
              <a:gd name="connsiteY4" fmla="*/ 161925 h 300037"/>
              <a:gd name="connsiteX5" fmla="*/ 328612 w 554178"/>
              <a:gd name="connsiteY5" fmla="*/ 195262 h 300037"/>
              <a:gd name="connsiteX6" fmla="*/ 438150 w 554178"/>
              <a:gd name="connsiteY6" fmla="*/ 266700 h 300037"/>
              <a:gd name="connsiteX7" fmla="*/ 554178 w 554178"/>
              <a:gd name="connsiteY7" fmla="*/ 300037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178" h="300037">
                <a:moveTo>
                  <a:pt x="0" y="19050"/>
                </a:moveTo>
                <a:lnTo>
                  <a:pt x="166687" y="0"/>
                </a:lnTo>
                <a:lnTo>
                  <a:pt x="228600" y="23812"/>
                </a:lnTo>
                <a:lnTo>
                  <a:pt x="290512" y="100012"/>
                </a:lnTo>
                <a:lnTo>
                  <a:pt x="328612" y="161925"/>
                </a:lnTo>
                <a:lnTo>
                  <a:pt x="328612" y="195262"/>
                </a:lnTo>
                <a:lnTo>
                  <a:pt x="438150" y="266700"/>
                </a:lnTo>
                <a:lnTo>
                  <a:pt x="554178" y="300037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Freeform 93"/>
          <p:cNvSpPr/>
          <p:nvPr/>
        </p:nvSpPr>
        <p:spPr>
          <a:xfrm>
            <a:off x="3655478" y="1863224"/>
            <a:ext cx="326184" cy="1157352"/>
          </a:xfrm>
          <a:custGeom>
            <a:avLst/>
            <a:gdLst>
              <a:gd name="connsiteX0" fmla="*/ 252412 w 390525"/>
              <a:gd name="connsiteY0" fmla="*/ 0 h 1228725"/>
              <a:gd name="connsiteX1" fmla="*/ 376237 w 390525"/>
              <a:gd name="connsiteY1" fmla="*/ 147638 h 1228725"/>
              <a:gd name="connsiteX2" fmla="*/ 390525 w 390525"/>
              <a:gd name="connsiteY2" fmla="*/ 195263 h 1228725"/>
              <a:gd name="connsiteX3" fmla="*/ 357187 w 390525"/>
              <a:gd name="connsiteY3" fmla="*/ 285750 h 1228725"/>
              <a:gd name="connsiteX4" fmla="*/ 314325 w 390525"/>
              <a:gd name="connsiteY4" fmla="*/ 357188 h 1228725"/>
              <a:gd name="connsiteX5" fmla="*/ 295275 w 390525"/>
              <a:gd name="connsiteY5" fmla="*/ 414338 h 1228725"/>
              <a:gd name="connsiteX6" fmla="*/ 242887 w 390525"/>
              <a:gd name="connsiteY6" fmla="*/ 561975 h 1228725"/>
              <a:gd name="connsiteX7" fmla="*/ 219075 w 390525"/>
              <a:gd name="connsiteY7" fmla="*/ 628650 h 1228725"/>
              <a:gd name="connsiteX8" fmla="*/ 214312 w 390525"/>
              <a:gd name="connsiteY8" fmla="*/ 733425 h 1228725"/>
              <a:gd name="connsiteX9" fmla="*/ 95250 w 390525"/>
              <a:gd name="connsiteY9" fmla="*/ 1038225 h 1228725"/>
              <a:gd name="connsiteX10" fmla="*/ 0 w 390525"/>
              <a:gd name="connsiteY10" fmla="*/ 1228725 h 1228725"/>
              <a:gd name="connsiteX0" fmla="*/ 252412 w 390525"/>
              <a:gd name="connsiteY0" fmla="*/ 0 h 1202339"/>
              <a:gd name="connsiteX1" fmla="*/ 376237 w 390525"/>
              <a:gd name="connsiteY1" fmla="*/ 147638 h 1202339"/>
              <a:gd name="connsiteX2" fmla="*/ 390525 w 390525"/>
              <a:gd name="connsiteY2" fmla="*/ 195263 h 1202339"/>
              <a:gd name="connsiteX3" fmla="*/ 357187 w 390525"/>
              <a:gd name="connsiteY3" fmla="*/ 285750 h 1202339"/>
              <a:gd name="connsiteX4" fmla="*/ 314325 w 390525"/>
              <a:gd name="connsiteY4" fmla="*/ 357188 h 1202339"/>
              <a:gd name="connsiteX5" fmla="*/ 295275 w 390525"/>
              <a:gd name="connsiteY5" fmla="*/ 414338 h 1202339"/>
              <a:gd name="connsiteX6" fmla="*/ 242887 w 390525"/>
              <a:gd name="connsiteY6" fmla="*/ 561975 h 1202339"/>
              <a:gd name="connsiteX7" fmla="*/ 219075 w 390525"/>
              <a:gd name="connsiteY7" fmla="*/ 628650 h 1202339"/>
              <a:gd name="connsiteX8" fmla="*/ 214312 w 390525"/>
              <a:gd name="connsiteY8" fmla="*/ 733425 h 1202339"/>
              <a:gd name="connsiteX9" fmla="*/ 95250 w 390525"/>
              <a:gd name="connsiteY9" fmla="*/ 1038225 h 1202339"/>
              <a:gd name="connsiteX10" fmla="*/ 0 w 390525"/>
              <a:gd name="connsiteY10" fmla="*/ 1202339 h 1202339"/>
              <a:gd name="connsiteX0" fmla="*/ 252412 w 390525"/>
              <a:gd name="connsiteY0" fmla="*/ 0 h 1202339"/>
              <a:gd name="connsiteX1" fmla="*/ 376237 w 390525"/>
              <a:gd name="connsiteY1" fmla="*/ 147638 h 1202339"/>
              <a:gd name="connsiteX2" fmla="*/ 390525 w 390525"/>
              <a:gd name="connsiteY2" fmla="*/ 195263 h 1202339"/>
              <a:gd name="connsiteX3" fmla="*/ 357187 w 390525"/>
              <a:gd name="connsiteY3" fmla="*/ 285750 h 1202339"/>
              <a:gd name="connsiteX4" fmla="*/ 314325 w 390525"/>
              <a:gd name="connsiteY4" fmla="*/ 357188 h 1202339"/>
              <a:gd name="connsiteX5" fmla="*/ 295275 w 390525"/>
              <a:gd name="connsiteY5" fmla="*/ 414338 h 1202339"/>
              <a:gd name="connsiteX6" fmla="*/ 242887 w 390525"/>
              <a:gd name="connsiteY6" fmla="*/ 561975 h 1202339"/>
              <a:gd name="connsiteX7" fmla="*/ 219075 w 390525"/>
              <a:gd name="connsiteY7" fmla="*/ 628650 h 1202339"/>
              <a:gd name="connsiteX8" fmla="*/ 214312 w 390525"/>
              <a:gd name="connsiteY8" fmla="*/ 733425 h 1202339"/>
              <a:gd name="connsiteX9" fmla="*/ 95250 w 390525"/>
              <a:gd name="connsiteY9" fmla="*/ 1038225 h 1202339"/>
              <a:gd name="connsiteX10" fmla="*/ 0 w 390525"/>
              <a:gd name="connsiteY10" fmla="*/ 1202339 h 1202339"/>
              <a:gd name="connsiteX0" fmla="*/ 200024 w 338137"/>
              <a:gd name="connsiteY0" fmla="*/ 0 h 1162051"/>
              <a:gd name="connsiteX1" fmla="*/ 323849 w 338137"/>
              <a:gd name="connsiteY1" fmla="*/ 147638 h 1162051"/>
              <a:gd name="connsiteX2" fmla="*/ 338137 w 338137"/>
              <a:gd name="connsiteY2" fmla="*/ 195263 h 1162051"/>
              <a:gd name="connsiteX3" fmla="*/ 304799 w 338137"/>
              <a:gd name="connsiteY3" fmla="*/ 285750 h 1162051"/>
              <a:gd name="connsiteX4" fmla="*/ 261937 w 338137"/>
              <a:gd name="connsiteY4" fmla="*/ 357188 h 1162051"/>
              <a:gd name="connsiteX5" fmla="*/ 242887 w 338137"/>
              <a:gd name="connsiteY5" fmla="*/ 414338 h 1162051"/>
              <a:gd name="connsiteX6" fmla="*/ 190499 w 338137"/>
              <a:gd name="connsiteY6" fmla="*/ 561975 h 1162051"/>
              <a:gd name="connsiteX7" fmla="*/ 166687 w 338137"/>
              <a:gd name="connsiteY7" fmla="*/ 628650 h 1162051"/>
              <a:gd name="connsiteX8" fmla="*/ 161924 w 338137"/>
              <a:gd name="connsiteY8" fmla="*/ 733425 h 1162051"/>
              <a:gd name="connsiteX9" fmla="*/ 42862 w 338137"/>
              <a:gd name="connsiteY9" fmla="*/ 1038225 h 1162051"/>
              <a:gd name="connsiteX10" fmla="*/ 0 w 338137"/>
              <a:gd name="connsiteY10" fmla="*/ 1162051 h 1162051"/>
              <a:gd name="connsiteX0" fmla="*/ 148829 w 338137"/>
              <a:gd name="connsiteY0" fmla="*/ 0 h 1205488"/>
              <a:gd name="connsiteX1" fmla="*/ 323849 w 338137"/>
              <a:gd name="connsiteY1" fmla="*/ 191075 h 1205488"/>
              <a:gd name="connsiteX2" fmla="*/ 338137 w 338137"/>
              <a:gd name="connsiteY2" fmla="*/ 238700 h 1205488"/>
              <a:gd name="connsiteX3" fmla="*/ 304799 w 338137"/>
              <a:gd name="connsiteY3" fmla="*/ 329187 h 1205488"/>
              <a:gd name="connsiteX4" fmla="*/ 261937 w 338137"/>
              <a:gd name="connsiteY4" fmla="*/ 400625 h 1205488"/>
              <a:gd name="connsiteX5" fmla="*/ 242887 w 338137"/>
              <a:gd name="connsiteY5" fmla="*/ 457775 h 1205488"/>
              <a:gd name="connsiteX6" fmla="*/ 190499 w 338137"/>
              <a:gd name="connsiteY6" fmla="*/ 605412 h 1205488"/>
              <a:gd name="connsiteX7" fmla="*/ 166687 w 338137"/>
              <a:gd name="connsiteY7" fmla="*/ 672087 h 1205488"/>
              <a:gd name="connsiteX8" fmla="*/ 161924 w 338137"/>
              <a:gd name="connsiteY8" fmla="*/ 776862 h 1205488"/>
              <a:gd name="connsiteX9" fmla="*/ 42862 w 338137"/>
              <a:gd name="connsiteY9" fmla="*/ 1081662 h 1205488"/>
              <a:gd name="connsiteX10" fmla="*/ 0 w 338137"/>
              <a:gd name="connsiteY10" fmla="*/ 1205488 h 1205488"/>
              <a:gd name="connsiteX0" fmla="*/ 228600 w 338137"/>
              <a:gd name="connsiteY0" fmla="*/ 0 h 1107474"/>
              <a:gd name="connsiteX1" fmla="*/ 323849 w 338137"/>
              <a:gd name="connsiteY1" fmla="*/ 93061 h 1107474"/>
              <a:gd name="connsiteX2" fmla="*/ 338137 w 338137"/>
              <a:gd name="connsiteY2" fmla="*/ 140686 h 1107474"/>
              <a:gd name="connsiteX3" fmla="*/ 304799 w 338137"/>
              <a:gd name="connsiteY3" fmla="*/ 231173 h 1107474"/>
              <a:gd name="connsiteX4" fmla="*/ 261937 w 338137"/>
              <a:gd name="connsiteY4" fmla="*/ 302611 h 1107474"/>
              <a:gd name="connsiteX5" fmla="*/ 242887 w 338137"/>
              <a:gd name="connsiteY5" fmla="*/ 359761 h 1107474"/>
              <a:gd name="connsiteX6" fmla="*/ 190499 w 338137"/>
              <a:gd name="connsiteY6" fmla="*/ 507398 h 1107474"/>
              <a:gd name="connsiteX7" fmla="*/ 166687 w 338137"/>
              <a:gd name="connsiteY7" fmla="*/ 574073 h 1107474"/>
              <a:gd name="connsiteX8" fmla="*/ 161924 w 338137"/>
              <a:gd name="connsiteY8" fmla="*/ 678848 h 1107474"/>
              <a:gd name="connsiteX9" fmla="*/ 42862 w 338137"/>
              <a:gd name="connsiteY9" fmla="*/ 983648 h 1107474"/>
              <a:gd name="connsiteX10" fmla="*/ 0 w 338137"/>
              <a:gd name="connsiteY10" fmla="*/ 1107474 h 11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137" h="1107474">
                <a:moveTo>
                  <a:pt x="228600" y="0"/>
                </a:moveTo>
                <a:lnTo>
                  <a:pt x="323849" y="93061"/>
                </a:lnTo>
                <a:lnTo>
                  <a:pt x="338137" y="140686"/>
                </a:lnTo>
                <a:lnTo>
                  <a:pt x="304799" y="231173"/>
                </a:lnTo>
                <a:lnTo>
                  <a:pt x="261937" y="302611"/>
                </a:lnTo>
                <a:lnTo>
                  <a:pt x="242887" y="359761"/>
                </a:lnTo>
                <a:lnTo>
                  <a:pt x="190499" y="507398"/>
                </a:lnTo>
                <a:lnTo>
                  <a:pt x="166687" y="574073"/>
                </a:lnTo>
                <a:lnTo>
                  <a:pt x="161924" y="678848"/>
                </a:lnTo>
                <a:lnTo>
                  <a:pt x="42862" y="983648"/>
                </a:lnTo>
                <a:lnTo>
                  <a:pt x="0" y="1107474"/>
                </a:lnTo>
              </a:path>
            </a:pathLst>
          </a:custGeom>
          <a:ln w="31750">
            <a:solidFill>
              <a:schemeClr val="tx1"/>
            </a:solidFill>
            <a:headEnd type="non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Freeform 94"/>
          <p:cNvSpPr/>
          <p:nvPr/>
        </p:nvSpPr>
        <p:spPr>
          <a:xfrm>
            <a:off x="4839849" y="3786701"/>
            <a:ext cx="1029089" cy="496372"/>
          </a:xfrm>
          <a:custGeom>
            <a:avLst/>
            <a:gdLst>
              <a:gd name="connsiteX0" fmla="*/ 1066800 w 1066800"/>
              <a:gd name="connsiteY0" fmla="*/ 739140 h 739140"/>
              <a:gd name="connsiteX1" fmla="*/ 1036320 w 1066800"/>
              <a:gd name="connsiteY1" fmla="*/ 670560 h 739140"/>
              <a:gd name="connsiteX2" fmla="*/ 1036320 w 1066800"/>
              <a:gd name="connsiteY2" fmla="*/ 670560 h 739140"/>
              <a:gd name="connsiteX3" fmla="*/ 967740 w 1066800"/>
              <a:gd name="connsiteY3" fmla="*/ 601980 h 739140"/>
              <a:gd name="connsiteX4" fmla="*/ 929640 w 1066800"/>
              <a:gd name="connsiteY4" fmla="*/ 594360 h 739140"/>
              <a:gd name="connsiteX5" fmla="*/ 861060 w 1066800"/>
              <a:gd name="connsiteY5" fmla="*/ 556260 h 739140"/>
              <a:gd name="connsiteX6" fmla="*/ 792480 w 1066800"/>
              <a:gd name="connsiteY6" fmla="*/ 533400 h 739140"/>
              <a:gd name="connsiteX7" fmla="*/ 769620 w 1066800"/>
              <a:gd name="connsiteY7" fmla="*/ 510540 h 739140"/>
              <a:gd name="connsiteX8" fmla="*/ 739140 w 1066800"/>
              <a:gd name="connsiteY8" fmla="*/ 472440 h 739140"/>
              <a:gd name="connsiteX9" fmla="*/ 693420 w 1066800"/>
              <a:gd name="connsiteY9" fmla="*/ 449580 h 739140"/>
              <a:gd name="connsiteX10" fmla="*/ 632460 w 1066800"/>
              <a:gd name="connsiteY10" fmla="*/ 434340 h 739140"/>
              <a:gd name="connsiteX11" fmla="*/ 563880 w 1066800"/>
              <a:gd name="connsiteY11" fmla="*/ 411480 h 739140"/>
              <a:gd name="connsiteX12" fmla="*/ 563880 w 1066800"/>
              <a:gd name="connsiteY12" fmla="*/ 358140 h 739140"/>
              <a:gd name="connsiteX13" fmla="*/ 518160 w 1066800"/>
              <a:gd name="connsiteY13" fmla="*/ 304800 h 739140"/>
              <a:gd name="connsiteX14" fmla="*/ 518160 w 1066800"/>
              <a:gd name="connsiteY14" fmla="*/ 304800 h 739140"/>
              <a:gd name="connsiteX15" fmla="*/ 396240 w 1066800"/>
              <a:gd name="connsiteY15" fmla="*/ 297180 h 739140"/>
              <a:gd name="connsiteX16" fmla="*/ 388620 w 1066800"/>
              <a:gd name="connsiteY16" fmla="*/ 266700 h 739140"/>
              <a:gd name="connsiteX17" fmla="*/ 342900 w 1066800"/>
              <a:gd name="connsiteY17" fmla="*/ 198120 h 739140"/>
              <a:gd name="connsiteX18" fmla="*/ 342900 w 1066800"/>
              <a:gd name="connsiteY18" fmla="*/ 198120 h 739140"/>
              <a:gd name="connsiteX19" fmla="*/ 259080 w 1066800"/>
              <a:gd name="connsiteY19" fmla="*/ 129540 h 739140"/>
              <a:gd name="connsiteX20" fmla="*/ 175260 w 1066800"/>
              <a:gd name="connsiteY20" fmla="*/ 60960 h 739140"/>
              <a:gd name="connsiteX21" fmla="*/ 121920 w 1066800"/>
              <a:gd name="connsiteY21" fmla="*/ 38100 h 739140"/>
              <a:gd name="connsiteX22" fmla="*/ 76200 w 1066800"/>
              <a:gd name="connsiteY22" fmla="*/ 60960 h 739140"/>
              <a:gd name="connsiteX23" fmla="*/ 38100 w 1066800"/>
              <a:gd name="connsiteY23" fmla="*/ 22860 h 739140"/>
              <a:gd name="connsiteX24" fmla="*/ 0 w 1066800"/>
              <a:gd name="connsiteY24" fmla="*/ 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6800" h="739140">
                <a:moveTo>
                  <a:pt x="1066800" y="739140"/>
                </a:moveTo>
                <a:lnTo>
                  <a:pt x="1036320" y="670560"/>
                </a:lnTo>
                <a:lnTo>
                  <a:pt x="1036320" y="670560"/>
                </a:lnTo>
                <a:lnTo>
                  <a:pt x="967740" y="601980"/>
                </a:lnTo>
                <a:lnTo>
                  <a:pt x="929640" y="594360"/>
                </a:lnTo>
                <a:lnTo>
                  <a:pt x="861060" y="556260"/>
                </a:lnTo>
                <a:lnTo>
                  <a:pt x="792480" y="533400"/>
                </a:lnTo>
                <a:lnTo>
                  <a:pt x="769620" y="510540"/>
                </a:lnTo>
                <a:lnTo>
                  <a:pt x="739140" y="472440"/>
                </a:lnTo>
                <a:lnTo>
                  <a:pt x="693420" y="449580"/>
                </a:lnTo>
                <a:lnTo>
                  <a:pt x="632460" y="434340"/>
                </a:lnTo>
                <a:lnTo>
                  <a:pt x="563880" y="411480"/>
                </a:lnTo>
                <a:lnTo>
                  <a:pt x="563880" y="358140"/>
                </a:lnTo>
                <a:lnTo>
                  <a:pt x="518160" y="304800"/>
                </a:lnTo>
                <a:lnTo>
                  <a:pt x="518160" y="304800"/>
                </a:lnTo>
                <a:lnTo>
                  <a:pt x="396240" y="297180"/>
                </a:lnTo>
                <a:lnTo>
                  <a:pt x="388620" y="266700"/>
                </a:lnTo>
                <a:lnTo>
                  <a:pt x="342900" y="198120"/>
                </a:lnTo>
                <a:lnTo>
                  <a:pt x="342900" y="198120"/>
                </a:lnTo>
                <a:lnTo>
                  <a:pt x="259080" y="129540"/>
                </a:lnTo>
                <a:lnTo>
                  <a:pt x="175260" y="60960"/>
                </a:lnTo>
                <a:lnTo>
                  <a:pt x="121920" y="38100"/>
                </a:lnTo>
                <a:lnTo>
                  <a:pt x="76200" y="60960"/>
                </a:lnTo>
                <a:lnTo>
                  <a:pt x="38100" y="22860"/>
                </a:lnTo>
                <a:lnTo>
                  <a:pt x="0" y="0"/>
                </a:lnTo>
              </a:path>
            </a:pathLst>
          </a:custGeom>
          <a:ln w="28575">
            <a:solidFill>
              <a:srgbClr val="A9A9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Freeform 95"/>
          <p:cNvSpPr/>
          <p:nvPr/>
        </p:nvSpPr>
        <p:spPr>
          <a:xfrm>
            <a:off x="5881192" y="3518606"/>
            <a:ext cx="361407" cy="248186"/>
          </a:xfrm>
          <a:custGeom>
            <a:avLst/>
            <a:gdLst>
              <a:gd name="connsiteX0" fmla="*/ 594360 w 594360"/>
              <a:gd name="connsiteY0" fmla="*/ 0 h 411480"/>
              <a:gd name="connsiteX1" fmla="*/ 518160 w 594360"/>
              <a:gd name="connsiteY1" fmla="*/ 30480 h 411480"/>
              <a:gd name="connsiteX2" fmla="*/ 472440 w 594360"/>
              <a:gd name="connsiteY2" fmla="*/ 83820 h 411480"/>
              <a:gd name="connsiteX3" fmla="*/ 426720 w 594360"/>
              <a:gd name="connsiteY3" fmla="*/ 114300 h 411480"/>
              <a:gd name="connsiteX4" fmla="*/ 381000 w 594360"/>
              <a:gd name="connsiteY4" fmla="*/ 198120 h 411480"/>
              <a:gd name="connsiteX5" fmla="*/ 342900 w 594360"/>
              <a:gd name="connsiteY5" fmla="*/ 182880 h 411480"/>
              <a:gd name="connsiteX6" fmla="*/ 274320 w 594360"/>
              <a:gd name="connsiteY6" fmla="*/ 274320 h 411480"/>
              <a:gd name="connsiteX7" fmla="*/ 213360 w 594360"/>
              <a:gd name="connsiteY7" fmla="*/ 274320 h 411480"/>
              <a:gd name="connsiteX8" fmla="*/ 175260 w 594360"/>
              <a:gd name="connsiteY8" fmla="*/ 327660 h 411480"/>
              <a:gd name="connsiteX9" fmla="*/ 83820 w 594360"/>
              <a:gd name="connsiteY9" fmla="*/ 373380 h 411480"/>
              <a:gd name="connsiteX10" fmla="*/ 0 w 594360"/>
              <a:gd name="connsiteY10" fmla="*/ 41148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4360" h="411480">
                <a:moveTo>
                  <a:pt x="594360" y="0"/>
                </a:moveTo>
                <a:lnTo>
                  <a:pt x="518160" y="30480"/>
                </a:lnTo>
                <a:lnTo>
                  <a:pt x="472440" y="83820"/>
                </a:lnTo>
                <a:lnTo>
                  <a:pt x="426720" y="114300"/>
                </a:lnTo>
                <a:lnTo>
                  <a:pt x="381000" y="198120"/>
                </a:lnTo>
                <a:lnTo>
                  <a:pt x="342900" y="182880"/>
                </a:lnTo>
                <a:lnTo>
                  <a:pt x="274320" y="274320"/>
                </a:lnTo>
                <a:lnTo>
                  <a:pt x="213360" y="274320"/>
                </a:lnTo>
                <a:lnTo>
                  <a:pt x="175260" y="327660"/>
                </a:lnTo>
                <a:lnTo>
                  <a:pt x="83820" y="373380"/>
                </a:lnTo>
                <a:lnTo>
                  <a:pt x="0" y="411480"/>
                </a:lnTo>
              </a:path>
            </a:pathLst>
          </a:custGeom>
          <a:ln w="28575">
            <a:solidFill>
              <a:srgbClr val="A9A9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Freeform 96"/>
          <p:cNvSpPr/>
          <p:nvPr/>
        </p:nvSpPr>
        <p:spPr>
          <a:xfrm>
            <a:off x="3898968" y="1784559"/>
            <a:ext cx="2278698" cy="2346833"/>
          </a:xfrm>
          <a:custGeom>
            <a:avLst/>
            <a:gdLst>
              <a:gd name="connsiteX0" fmla="*/ 0 w 3230880"/>
              <a:gd name="connsiteY0" fmla="*/ 0 h 3124200"/>
              <a:gd name="connsiteX1" fmla="*/ 381000 w 3230880"/>
              <a:gd name="connsiteY1" fmla="*/ 396240 h 3124200"/>
              <a:gd name="connsiteX2" fmla="*/ 922020 w 3230880"/>
              <a:gd name="connsiteY2" fmla="*/ 922020 h 3124200"/>
              <a:gd name="connsiteX3" fmla="*/ 1272540 w 3230880"/>
              <a:gd name="connsiteY3" fmla="*/ 1249680 h 3124200"/>
              <a:gd name="connsiteX4" fmla="*/ 1478280 w 3230880"/>
              <a:gd name="connsiteY4" fmla="*/ 1463040 h 3124200"/>
              <a:gd name="connsiteX5" fmla="*/ 1851660 w 3230880"/>
              <a:gd name="connsiteY5" fmla="*/ 1645920 h 3124200"/>
              <a:gd name="connsiteX6" fmla="*/ 2362200 w 3230880"/>
              <a:gd name="connsiteY6" fmla="*/ 2133600 h 3124200"/>
              <a:gd name="connsiteX7" fmla="*/ 2583180 w 3230880"/>
              <a:gd name="connsiteY7" fmla="*/ 2354580 h 3124200"/>
              <a:gd name="connsiteX8" fmla="*/ 2910840 w 3230880"/>
              <a:gd name="connsiteY8" fmla="*/ 2735580 h 3124200"/>
              <a:gd name="connsiteX9" fmla="*/ 3078480 w 3230880"/>
              <a:gd name="connsiteY9" fmla="*/ 2987040 h 3124200"/>
              <a:gd name="connsiteX10" fmla="*/ 3230880 w 3230880"/>
              <a:gd name="connsiteY10" fmla="*/ 3124200 h 3124200"/>
              <a:gd name="connsiteX0" fmla="*/ 0 w 3385231"/>
              <a:gd name="connsiteY0" fmla="*/ 0 h 3365850"/>
              <a:gd name="connsiteX1" fmla="*/ 535351 w 3385231"/>
              <a:gd name="connsiteY1" fmla="*/ 637890 h 3365850"/>
              <a:gd name="connsiteX2" fmla="*/ 1076371 w 3385231"/>
              <a:gd name="connsiteY2" fmla="*/ 1163670 h 3365850"/>
              <a:gd name="connsiteX3" fmla="*/ 1426891 w 3385231"/>
              <a:gd name="connsiteY3" fmla="*/ 1491330 h 3365850"/>
              <a:gd name="connsiteX4" fmla="*/ 1632631 w 3385231"/>
              <a:gd name="connsiteY4" fmla="*/ 1704690 h 3365850"/>
              <a:gd name="connsiteX5" fmla="*/ 2006011 w 3385231"/>
              <a:gd name="connsiteY5" fmla="*/ 1887570 h 3365850"/>
              <a:gd name="connsiteX6" fmla="*/ 2516551 w 3385231"/>
              <a:gd name="connsiteY6" fmla="*/ 2375250 h 3365850"/>
              <a:gd name="connsiteX7" fmla="*/ 2737531 w 3385231"/>
              <a:gd name="connsiteY7" fmla="*/ 2596230 h 3365850"/>
              <a:gd name="connsiteX8" fmla="*/ 3065191 w 3385231"/>
              <a:gd name="connsiteY8" fmla="*/ 2977230 h 3365850"/>
              <a:gd name="connsiteX9" fmla="*/ 3232831 w 3385231"/>
              <a:gd name="connsiteY9" fmla="*/ 3228690 h 3365850"/>
              <a:gd name="connsiteX10" fmla="*/ 3385231 w 3385231"/>
              <a:gd name="connsiteY10" fmla="*/ 3365850 h 3365850"/>
              <a:gd name="connsiteX0" fmla="*/ 0 w 3467186"/>
              <a:gd name="connsiteY0" fmla="*/ 0 h 3503179"/>
              <a:gd name="connsiteX1" fmla="*/ 617306 w 3467186"/>
              <a:gd name="connsiteY1" fmla="*/ 775219 h 3503179"/>
              <a:gd name="connsiteX2" fmla="*/ 1158326 w 3467186"/>
              <a:gd name="connsiteY2" fmla="*/ 1300999 h 3503179"/>
              <a:gd name="connsiteX3" fmla="*/ 1508846 w 3467186"/>
              <a:gd name="connsiteY3" fmla="*/ 1628659 h 3503179"/>
              <a:gd name="connsiteX4" fmla="*/ 1714586 w 3467186"/>
              <a:gd name="connsiteY4" fmla="*/ 1842019 h 3503179"/>
              <a:gd name="connsiteX5" fmla="*/ 2087966 w 3467186"/>
              <a:gd name="connsiteY5" fmla="*/ 2024899 h 3503179"/>
              <a:gd name="connsiteX6" fmla="*/ 2598506 w 3467186"/>
              <a:gd name="connsiteY6" fmla="*/ 2512579 h 3503179"/>
              <a:gd name="connsiteX7" fmla="*/ 2819486 w 3467186"/>
              <a:gd name="connsiteY7" fmla="*/ 2733559 h 3503179"/>
              <a:gd name="connsiteX8" fmla="*/ 3147146 w 3467186"/>
              <a:gd name="connsiteY8" fmla="*/ 3114559 h 3503179"/>
              <a:gd name="connsiteX9" fmla="*/ 3314786 w 3467186"/>
              <a:gd name="connsiteY9" fmla="*/ 3366019 h 3503179"/>
              <a:gd name="connsiteX10" fmla="*/ 3467186 w 3467186"/>
              <a:gd name="connsiteY10" fmla="*/ 3503179 h 3503179"/>
              <a:gd name="connsiteX0" fmla="*/ 0 w 3925342"/>
              <a:gd name="connsiteY0" fmla="*/ 0 h 3874646"/>
              <a:gd name="connsiteX1" fmla="*/ 617306 w 3925342"/>
              <a:gd name="connsiteY1" fmla="*/ 775219 h 3874646"/>
              <a:gd name="connsiteX2" fmla="*/ 1158326 w 3925342"/>
              <a:gd name="connsiteY2" fmla="*/ 1300999 h 3874646"/>
              <a:gd name="connsiteX3" fmla="*/ 1508846 w 3925342"/>
              <a:gd name="connsiteY3" fmla="*/ 1628659 h 3874646"/>
              <a:gd name="connsiteX4" fmla="*/ 1714586 w 3925342"/>
              <a:gd name="connsiteY4" fmla="*/ 1842019 h 3874646"/>
              <a:gd name="connsiteX5" fmla="*/ 2087966 w 3925342"/>
              <a:gd name="connsiteY5" fmla="*/ 2024899 h 3874646"/>
              <a:gd name="connsiteX6" fmla="*/ 2598506 w 3925342"/>
              <a:gd name="connsiteY6" fmla="*/ 2512579 h 3874646"/>
              <a:gd name="connsiteX7" fmla="*/ 2819486 w 3925342"/>
              <a:gd name="connsiteY7" fmla="*/ 2733559 h 3874646"/>
              <a:gd name="connsiteX8" fmla="*/ 3147146 w 3925342"/>
              <a:gd name="connsiteY8" fmla="*/ 3114559 h 3874646"/>
              <a:gd name="connsiteX9" fmla="*/ 3314786 w 3925342"/>
              <a:gd name="connsiteY9" fmla="*/ 3366019 h 3874646"/>
              <a:gd name="connsiteX10" fmla="*/ 3925342 w 3925342"/>
              <a:gd name="connsiteY10" fmla="*/ 3874646 h 3874646"/>
              <a:gd name="connsiteX0" fmla="*/ 0 w 3722157"/>
              <a:gd name="connsiteY0" fmla="*/ 0 h 3876598"/>
              <a:gd name="connsiteX1" fmla="*/ 617306 w 3722157"/>
              <a:gd name="connsiteY1" fmla="*/ 775219 h 3876598"/>
              <a:gd name="connsiteX2" fmla="*/ 1158326 w 3722157"/>
              <a:gd name="connsiteY2" fmla="*/ 1300999 h 3876598"/>
              <a:gd name="connsiteX3" fmla="*/ 1508846 w 3722157"/>
              <a:gd name="connsiteY3" fmla="*/ 1628659 h 3876598"/>
              <a:gd name="connsiteX4" fmla="*/ 1714586 w 3722157"/>
              <a:gd name="connsiteY4" fmla="*/ 1842019 h 3876598"/>
              <a:gd name="connsiteX5" fmla="*/ 2087966 w 3722157"/>
              <a:gd name="connsiteY5" fmla="*/ 2024899 h 3876598"/>
              <a:gd name="connsiteX6" fmla="*/ 2598506 w 3722157"/>
              <a:gd name="connsiteY6" fmla="*/ 2512579 h 3876598"/>
              <a:gd name="connsiteX7" fmla="*/ 2819486 w 3722157"/>
              <a:gd name="connsiteY7" fmla="*/ 2733559 h 3876598"/>
              <a:gd name="connsiteX8" fmla="*/ 3147146 w 3722157"/>
              <a:gd name="connsiteY8" fmla="*/ 3114559 h 3876598"/>
              <a:gd name="connsiteX9" fmla="*/ 3314786 w 3722157"/>
              <a:gd name="connsiteY9" fmla="*/ 3366019 h 3876598"/>
              <a:gd name="connsiteX10" fmla="*/ 3722157 w 3722157"/>
              <a:gd name="connsiteY10" fmla="*/ 3876598 h 3876598"/>
              <a:gd name="connsiteX0" fmla="*/ 0 w 3667524"/>
              <a:gd name="connsiteY0" fmla="*/ 0 h 3763453"/>
              <a:gd name="connsiteX1" fmla="*/ 617306 w 3667524"/>
              <a:gd name="connsiteY1" fmla="*/ 775219 h 3763453"/>
              <a:gd name="connsiteX2" fmla="*/ 1158326 w 3667524"/>
              <a:gd name="connsiteY2" fmla="*/ 1300999 h 3763453"/>
              <a:gd name="connsiteX3" fmla="*/ 1508846 w 3667524"/>
              <a:gd name="connsiteY3" fmla="*/ 1628659 h 3763453"/>
              <a:gd name="connsiteX4" fmla="*/ 1714586 w 3667524"/>
              <a:gd name="connsiteY4" fmla="*/ 1842019 h 3763453"/>
              <a:gd name="connsiteX5" fmla="*/ 2087966 w 3667524"/>
              <a:gd name="connsiteY5" fmla="*/ 2024899 h 3763453"/>
              <a:gd name="connsiteX6" fmla="*/ 2598506 w 3667524"/>
              <a:gd name="connsiteY6" fmla="*/ 2512579 h 3763453"/>
              <a:gd name="connsiteX7" fmla="*/ 2819486 w 3667524"/>
              <a:gd name="connsiteY7" fmla="*/ 2733559 h 3763453"/>
              <a:gd name="connsiteX8" fmla="*/ 3147146 w 3667524"/>
              <a:gd name="connsiteY8" fmla="*/ 3114559 h 3763453"/>
              <a:gd name="connsiteX9" fmla="*/ 3314786 w 3667524"/>
              <a:gd name="connsiteY9" fmla="*/ 3366019 h 3763453"/>
              <a:gd name="connsiteX10" fmla="*/ 3667524 w 3667524"/>
              <a:gd name="connsiteY10" fmla="*/ 3763453 h 3763453"/>
              <a:gd name="connsiteX0" fmla="*/ 0 w 3387507"/>
              <a:gd name="connsiteY0" fmla="*/ 0 h 3391284"/>
              <a:gd name="connsiteX1" fmla="*/ 337289 w 3387507"/>
              <a:gd name="connsiteY1" fmla="*/ 403050 h 3391284"/>
              <a:gd name="connsiteX2" fmla="*/ 878309 w 3387507"/>
              <a:gd name="connsiteY2" fmla="*/ 928830 h 3391284"/>
              <a:gd name="connsiteX3" fmla="*/ 1228829 w 3387507"/>
              <a:gd name="connsiteY3" fmla="*/ 1256490 h 3391284"/>
              <a:gd name="connsiteX4" fmla="*/ 1434569 w 3387507"/>
              <a:gd name="connsiteY4" fmla="*/ 1469850 h 3391284"/>
              <a:gd name="connsiteX5" fmla="*/ 1807949 w 3387507"/>
              <a:gd name="connsiteY5" fmla="*/ 1652730 h 3391284"/>
              <a:gd name="connsiteX6" fmla="*/ 2318489 w 3387507"/>
              <a:gd name="connsiteY6" fmla="*/ 2140410 h 3391284"/>
              <a:gd name="connsiteX7" fmla="*/ 2539469 w 3387507"/>
              <a:gd name="connsiteY7" fmla="*/ 2361390 h 3391284"/>
              <a:gd name="connsiteX8" fmla="*/ 2867129 w 3387507"/>
              <a:gd name="connsiteY8" fmla="*/ 2742390 h 3391284"/>
              <a:gd name="connsiteX9" fmla="*/ 3034769 w 3387507"/>
              <a:gd name="connsiteY9" fmla="*/ 2993850 h 3391284"/>
              <a:gd name="connsiteX10" fmla="*/ 3387507 w 3387507"/>
              <a:gd name="connsiteY10" fmla="*/ 3391284 h 339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7507" h="3391284">
                <a:moveTo>
                  <a:pt x="0" y="0"/>
                </a:moveTo>
                <a:lnTo>
                  <a:pt x="337289" y="403050"/>
                </a:lnTo>
                <a:lnTo>
                  <a:pt x="878309" y="928830"/>
                </a:lnTo>
                <a:lnTo>
                  <a:pt x="1228829" y="1256490"/>
                </a:lnTo>
                <a:lnTo>
                  <a:pt x="1434569" y="1469850"/>
                </a:lnTo>
                <a:lnTo>
                  <a:pt x="1807949" y="1652730"/>
                </a:lnTo>
                <a:lnTo>
                  <a:pt x="2318489" y="2140410"/>
                </a:lnTo>
                <a:lnTo>
                  <a:pt x="2539469" y="2361390"/>
                </a:lnTo>
                <a:lnTo>
                  <a:pt x="2867129" y="2742390"/>
                </a:lnTo>
                <a:lnTo>
                  <a:pt x="3034769" y="2993850"/>
                </a:lnTo>
                <a:lnTo>
                  <a:pt x="3387507" y="3391284"/>
                </a:lnTo>
              </a:path>
            </a:pathLst>
          </a:custGeom>
          <a:ln w="28575">
            <a:solidFill>
              <a:srgbClr val="A9A9A9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45782"/>
              </a:solidFill>
            </a:endParaRPr>
          </a:p>
        </p:txBody>
      </p:sp>
      <p:sp>
        <p:nvSpPr>
          <p:cNvPr id="63" name="Freeform 97"/>
          <p:cNvSpPr/>
          <p:nvPr/>
        </p:nvSpPr>
        <p:spPr>
          <a:xfrm>
            <a:off x="4952177" y="1584212"/>
            <a:ext cx="2457868" cy="961892"/>
          </a:xfrm>
          <a:custGeom>
            <a:avLst/>
            <a:gdLst>
              <a:gd name="connsiteX0" fmla="*/ 0 w 2453640"/>
              <a:gd name="connsiteY0" fmla="*/ 0 h 914400"/>
              <a:gd name="connsiteX1" fmla="*/ 327660 w 2453640"/>
              <a:gd name="connsiteY1" fmla="*/ 114300 h 914400"/>
              <a:gd name="connsiteX2" fmla="*/ 541020 w 2453640"/>
              <a:gd name="connsiteY2" fmla="*/ 190500 h 914400"/>
              <a:gd name="connsiteX3" fmla="*/ 670560 w 2453640"/>
              <a:gd name="connsiteY3" fmla="*/ 220980 h 914400"/>
              <a:gd name="connsiteX4" fmla="*/ 739140 w 2453640"/>
              <a:gd name="connsiteY4" fmla="*/ 182880 h 914400"/>
              <a:gd name="connsiteX5" fmla="*/ 838200 w 2453640"/>
              <a:gd name="connsiteY5" fmla="*/ 266700 h 914400"/>
              <a:gd name="connsiteX6" fmla="*/ 914400 w 2453640"/>
              <a:gd name="connsiteY6" fmla="*/ 297180 h 914400"/>
              <a:gd name="connsiteX7" fmla="*/ 1059180 w 2453640"/>
              <a:gd name="connsiteY7" fmla="*/ 381000 h 914400"/>
              <a:gd name="connsiteX8" fmla="*/ 1135380 w 2453640"/>
              <a:gd name="connsiteY8" fmla="*/ 449580 h 914400"/>
              <a:gd name="connsiteX9" fmla="*/ 1234440 w 2453640"/>
              <a:gd name="connsiteY9" fmla="*/ 556260 h 914400"/>
              <a:gd name="connsiteX10" fmla="*/ 1303020 w 2453640"/>
              <a:gd name="connsiteY10" fmla="*/ 586740 h 914400"/>
              <a:gd name="connsiteX11" fmla="*/ 1455420 w 2453640"/>
              <a:gd name="connsiteY11" fmla="*/ 647700 h 914400"/>
              <a:gd name="connsiteX12" fmla="*/ 1638300 w 2453640"/>
              <a:gd name="connsiteY12" fmla="*/ 647700 h 914400"/>
              <a:gd name="connsiteX13" fmla="*/ 1722120 w 2453640"/>
              <a:gd name="connsiteY13" fmla="*/ 739140 h 914400"/>
              <a:gd name="connsiteX14" fmla="*/ 1981200 w 2453640"/>
              <a:gd name="connsiteY14" fmla="*/ 754380 h 914400"/>
              <a:gd name="connsiteX15" fmla="*/ 2095500 w 2453640"/>
              <a:gd name="connsiteY15" fmla="*/ 777240 h 914400"/>
              <a:gd name="connsiteX16" fmla="*/ 2225040 w 2453640"/>
              <a:gd name="connsiteY16" fmla="*/ 822960 h 914400"/>
              <a:gd name="connsiteX17" fmla="*/ 2293620 w 2453640"/>
              <a:gd name="connsiteY17" fmla="*/ 845820 h 914400"/>
              <a:gd name="connsiteX18" fmla="*/ 2377440 w 2453640"/>
              <a:gd name="connsiteY18" fmla="*/ 906780 h 914400"/>
              <a:gd name="connsiteX19" fmla="*/ 2453640 w 2453640"/>
              <a:gd name="connsiteY19" fmla="*/ 914400 h 914400"/>
              <a:gd name="connsiteX0" fmla="*/ 0 w 2357504"/>
              <a:gd name="connsiteY0" fmla="*/ 0 h 884238"/>
              <a:gd name="connsiteX1" fmla="*/ 231524 w 2357504"/>
              <a:gd name="connsiteY1" fmla="*/ 84138 h 884238"/>
              <a:gd name="connsiteX2" fmla="*/ 444884 w 2357504"/>
              <a:gd name="connsiteY2" fmla="*/ 160338 h 884238"/>
              <a:gd name="connsiteX3" fmla="*/ 574424 w 2357504"/>
              <a:gd name="connsiteY3" fmla="*/ 190818 h 884238"/>
              <a:gd name="connsiteX4" fmla="*/ 643004 w 2357504"/>
              <a:gd name="connsiteY4" fmla="*/ 152718 h 884238"/>
              <a:gd name="connsiteX5" fmla="*/ 742064 w 2357504"/>
              <a:gd name="connsiteY5" fmla="*/ 236538 h 884238"/>
              <a:gd name="connsiteX6" fmla="*/ 818264 w 2357504"/>
              <a:gd name="connsiteY6" fmla="*/ 267018 h 884238"/>
              <a:gd name="connsiteX7" fmla="*/ 963044 w 2357504"/>
              <a:gd name="connsiteY7" fmla="*/ 350838 h 884238"/>
              <a:gd name="connsiteX8" fmla="*/ 1039244 w 2357504"/>
              <a:gd name="connsiteY8" fmla="*/ 419418 h 884238"/>
              <a:gd name="connsiteX9" fmla="*/ 1138304 w 2357504"/>
              <a:gd name="connsiteY9" fmla="*/ 526098 h 884238"/>
              <a:gd name="connsiteX10" fmla="*/ 1206884 w 2357504"/>
              <a:gd name="connsiteY10" fmla="*/ 556578 h 884238"/>
              <a:gd name="connsiteX11" fmla="*/ 1359284 w 2357504"/>
              <a:gd name="connsiteY11" fmla="*/ 617538 h 884238"/>
              <a:gd name="connsiteX12" fmla="*/ 1542164 w 2357504"/>
              <a:gd name="connsiteY12" fmla="*/ 617538 h 884238"/>
              <a:gd name="connsiteX13" fmla="*/ 1625984 w 2357504"/>
              <a:gd name="connsiteY13" fmla="*/ 708978 h 884238"/>
              <a:gd name="connsiteX14" fmla="*/ 1885064 w 2357504"/>
              <a:gd name="connsiteY14" fmla="*/ 724218 h 884238"/>
              <a:gd name="connsiteX15" fmla="*/ 1999364 w 2357504"/>
              <a:gd name="connsiteY15" fmla="*/ 747078 h 884238"/>
              <a:gd name="connsiteX16" fmla="*/ 2128904 w 2357504"/>
              <a:gd name="connsiteY16" fmla="*/ 792798 h 884238"/>
              <a:gd name="connsiteX17" fmla="*/ 2197484 w 2357504"/>
              <a:gd name="connsiteY17" fmla="*/ 815658 h 884238"/>
              <a:gd name="connsiteX18" fmla="*/ 2281304 w 2357504"/>
              <a:gd name="connsiteY18" fmla="*/ 876618 h 884238"/>
              <a:gd name="connsiteX19" fmla="*/ 2357504 w 2357504"/>
              <a:gd name="connsiteY19" fmla="*/ 884238 h 884238"/>
              <a:gd name="connsiteX0" fmla="*/ 0 w 2564526"/>
              <a:gd name="connsiteY0" fmla="*/ 0 h 920437"/>
              <a:gd name="connsiteX1" fmla="*/ 438546 w 2564526"/>
              <a:gd name="connsiteY1" fmla="*/ 120337 h 920437"/>
              <a:gd name="connsiteX2" fmla="*/ 651906 w 2564526"/>
              <a:gd name="connsiteY2" fmla="*/ 196537 h 920437"/>
              <a:gd name="connsiteX3" fmla="*/ 781446 w 2564526"/>
              <a:gd name="connsiteY3" fmla="*/ 227017 h 920437"/>
              <a:gd name="connsiteX4" fmla="*/ 850026 w 2564526"/>
              <a:gd name="connsiteY4" fmla="*/ 188917 h 920437"/>
              <a:gd name="connsiteX5" fmla="*/ 949086 w 2564526"/>
              <a:gd name="connsiteY5" fmla="*/ 272737 h 920437"/>
              <a:gd name="connsiteX6" fmla="*/ 1025286 w 2564526"/>
              <a:gd name="connsiteY6" fmla="*/ 303217 h 920437"/>
              <a:gd name="connsiteX7" fmla="*/ 1170066 w 2564526"/>
              <a:gd name="connsiteY7" fmla="*/ 387037 h 920437"/>
              <a:gd name="connsiteX8" fmla="*/ 1246266 w 2564526"/>
              <a:gd name="connsiteY8" fmla="*/ 455617 h 920437"/>
              <a:gd name="connsiteX9" fmla="*/ 1345326 w 2564526"/>
              <a:gd name="connsiteY9" fmla="*/ 562297 h 920437"/>
              <a:gd name="connsiteX10" fmla="*/ 1413906 w 2564526"/>
              <a:gd name="connsiteY10" fmla="*/ 592777 h 920437"/>
              <a:gd name="connsiteX11" fmla="*/ 1566306 w 2564526"/>
              <a:gd name="connsiteY11" fmla="*/ 653737 h 920437"/>
              <a:gd name="connsiteX12" fmla="*/ 1749186 w 2564526"/>
              <a:gd name="connsiteY12" fmla="*/ 653737 h 920437"/>
              <a:gd name="connsiteX13" fmla="*/ 1833006 w 2564526"/>
              <a:gd name="connsiteY13" fmla="*/ 745177 h 920437"/>
              <a:gd name="connsiteX14" fmla="*/ 2092086 w 2564526"/>
              <a:gd name="connsiteY14" fmla="*/ 760417 h 920437"/>
              <a:gd name="connsiteX15" fmla="*/ 2206386 w 2564526"/>
              <a:gd name="connsiteY15" fmla="*/ 783277 h 920437"/>
              <a:gd name="connsiteX16" fmla="*/ 2335926 w 2564526"/>
              <a:gd name="connsiteY16" fmla="*/ 828997 h 920437"/>
              <a:gd name="connsiteX17" fmla="*/ 2404506 w 2564526"/>
              <a:gd name="connsiteY17" fmla="*/ 851857 h 920437"/>
              <a:gd name="connsiteX18" fmla="*/ 2488326 w 2564526"/>
              <a:gd name="connsiteY18" fmla="*/ 912817 h 920437"/>
              <a:gd name="connsiteX19" fmla="*/ 2564526 w 2564526"/>
              <a:gd name="connsiteY19" fmla="*/ 920437 h 920437"/>
              <a:gd name="connsiteX0" fmla="*/ 0 w 2547937"/>
              <a:gd name="connsiteY0" fmla="*/ 0 h 920437"/>
              <a:gd name="connsiteX1" fmla="*/ 438546 w 2547937"/>
              <a:gd name="connsiteY1" fmla="*/ 120337 h 920437"/>
              <a:gd name="connsiteX2" fmla="*/ 651906 w 2547937"/>
              <a:gd name="connsiteY2" fmla="*/ 196537 h 920437"/>
              <a:gd name="connsiteX3" fmla="*/ 781446 w 2547937"/>
              <a:gd name="connsiteY3" fmla="*/ 227017 h 920437"/>
              <a:gd name="connsiteX4" fmla="*/ 850026 w 2547937"/>
              <a:gd name="connsiteY4" fmla="*/ 188917 h 920437"/>
              <a:gd name="connsiteX5" fmla="*/ 949086 w 2547937"/>
              <a:gd name="connsiteY5" fmla="*/ 272737 h 920437"/>
              <a:gd name="connsiteX6" fmla="*/ 1025286 w 2547937"/>
              <a:gd name="connsiteY6" fmla="*/ 303217 h 920437"/>
              <a:gd name="connsiteX7" fmla="*/ 1170066 w 2547937"/>
              <a:gd name="connsiteY7" fmla="*/ 387037 h 920437"/>
              <a:gd name="connsiteX8" fmla="*/ 1246266 w 2547937"/>
              <a:gd name="connsiteY8" fmla="*/ 455617 h 920437"/>
              <a:gd name="connsiteX9" fmla="*/ 1345326 w 2547937"/>
              <a:gd name="connsiteY9" fmla="*/ 562297 h 920437"/>
              <a:gd name="connsiteX10" fmla="*/ 1413906 w 2547937"/>
              <a:gd name="connsiteY10" fmla="*/ 592777 h 920437"/>
              <a:gd name="connsiteX11" fmla="*/ 1566306 w 2547937"/>
              <a:gd name="connsiteY11" fmla="*/ 653737 h 920437"/>
              <a:gd name="connsiteX12" fmla="*/ 1749186 w 2547937"/>
              <a:gd name="connsiteY12" fmla="*/ 653737 h 920437"/>
              <a:gd name="connsiteX13" fmla="*/ 1833006 w 2547937"/>
              <a:gd name="connsiteY13" fmla="*/ 745177 h 920437"/>
              <a:gd name="connsiteX14" fmla="*/ 2092086 w 2547937"/>
              <a:gd name="connsiteY14" fmla="*/ 760417 h 920437"/>
              <a:gd name="connsiteX15" fmla="*/ 2206386 w 2547937"/>
              <a:gd name="connsiteY15" fmla="*/ 783277 h 920437"/>
              <a:gd name="connsiteX16" fmla="*/ 2335926 w 2547937"/>
              <a:gd name="connsiteY16" fmla="*/ 828997 h 920437"/>
              <a:gd name="connsiteX17" fmla="*/ 2404506 w 2547937"/>
              <a:gd name="connsiteY17" fmla="*/ 851857 h 920437"/>
              <a:gd name="connsiteX18" fmla="*/ 2488326 w 2547937"/>
              <a:gd name="connsiteY18" fmla="*/ 912817 h 920437"/>
              <a:gd name="connsiteX19" fmla="*/ 2547937 w 2547937"/>
              <a:gd name="connsiteY19" fmla="*/ 920437 h 92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47937" h="920437">
                <a:moveTo>
                  <a:pt x="0" y="0"/>
                </a:moveTo>
                <a:lnTo>
                  <a:pt x="438546" y="120337"/>
                </a:lnTo>
                <a:lnTo>
                  <a:pt x="651906" y="196537"/>
                </a:lnTo>
                <a:lnTo>
                  <a:pt x="781446" y="227017"/>
                </a:lnTo>
                <a:lnTo>
                  <a:pt x="850026" y="188917"/>
                </a:lnTo>
                <a:lnTo>
                  <a:pt x="949086" y="272737"/>
                </a:lnTo>
                <a:lnTo>
                  <a:pt x="1025286" y="303217"/>
                </a:lnTo>
                <a:lnTo>
                  <a:pt x="1170066" y="387037"/>
                </a:lnTo>
                <a:lnTo>
                  <a:pt x="1246266" y="455617"/>
                </a:lnTo>
                <a:lnTo>
                  <a:pt x="1345326" y="562297"/>
                </a:lnTo>
                <a:lnTo>
                  <a:pt x="1413906" y="592777"/>
                </a:lnTo>
                <a:lnTo>
                  <a:pt x="1566306" y="653737"/>
                </a:lnTo>
                <a:lnTo>
                  <a:pt x="1749186" y="653737"/>
                </a:lnTo>
                <a:lnTo>
                  <a:pt x="1833006" y="745177"/>
                </a:lnTo>
                <a:lnTo>
                  <a:pt x="2092086" y="760417"/>
                </a:lnTo>
                <a:lnTo>
                  <a:pt x="2206386" y="783277"/>
                </a:lnTo>
                <a:lnTo>
                  <a:pt x="2335926" y="828997"/>
                </a:lnTo>
                <a:lnTo>
                  <a:pt x="2404506" y="851857"/>
                </a:lnTo>
                <a:lnTo>
                  <a:pt x="2488326" y="912817"/>
                </a:lnTo>
                <a:lnTo>
                  <a:pt x="2547937" y="920437"/>
                </a:lnTo>
              </a:path>
            </a:pathLst>
          </a:custGeom>
          <a:ln w="28575">
            <a:solidFill>
              <a:srgbClr val="A9A9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4" name="Freeform 98"/>
          <p:cNvSpPr/>
          <p:nvPr/>
        </p:nvSpPr>
        <p:spPr>
          <a:xfrm>
            <a:off x="3614130" y="1983039"/>
            <a:ext cx="380394" cy="1102238"/>
          </a:xfrm>
          <a:custGeom>
            <a:avLst/>
            <a:gdLst>
              <a:gd name="connsiteX0" fmla="*/ 579120 w 579120"/>
              <a:gd name="connsiteY0" fmla="*/ 0 h 1691640"/>
              <a:gd name="connsiteX1" fmla="*/ 533400 w 579120"/>
              <a:gd name="connsiteY1" fmla="*/ 190500 h 1691640"/>
              <a:gd name="connsiteX2" fmla="*/ 480060 w 579120"/>
              <a:gd name="connsiteY2" fmla="*/ 304800 h 1691640"/>
              <a:gd name="connsiteX3" fmla="*/ 411480 w 579120"/>
              <a:gd name="connsiteY3" fmla="*/ 411480 h 1691640"/>
              <a:gd name="connsiteX4" fmla="*/ 365760 w 579120"/>
              <a:gd name="connsiteY4" fmla="*/ 571500 h 1691640"/>
              <a:gd name="connsiteX5" fmla="*/ 320040 w 579120"/>
              <a:gd name="connsiteY5" fmla="*/ 739140 h 1691640"/>
              <a:gd name="connsiteX6" fmla="*/ 312420 w 579120"/>
              <a:gd name="connsiteY6" fmla="*/ 914400 h 1691640"/>
              <a:gd name="connsiteX7" fmla="*/ 220980 w 579120"/>
              <a:gd name="connsiteY7" fmla="*/ 1150620 h 1691640"/>
              <a:gd name="connsiteX8" fmla="*/ 121920 w 579120"/>
              <a:gd name="connsiteY8" fmla="*/ 1333500 h 1691640"/>
              <a:gd name="connsiteX9" fmla="*/ 60960 w 579120"/>
              <a:gd name="connsiteY9" fmla="*/ 1493520 h 1691640"/>
              <a:gd name="connsiteX10" fmla="*/ 0 w 579120"/>
              <a:gd name="connsiteY10" fmla="*/ 1577340 h 1691640"/>
              <a:gd name="connsiteX11" fmla="*/ 0 w 579120"/>
              <a:gd name="connsiteY11" fmla="*/ 169164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9120" h="1691640">
                <a:moveTo>
                  <a:pt x="579120" y="0"/>
                </a:moveTo>
                <a:lnTo>
                  <a:pt x="533400" y="190500"/>
                </a:lnTo>
                <a:lnTo>
                  <a:pt x="480060" y="304800"/>
                </a:lnTo>
                <a:lnTo>
                  <a:pt x="411480" y="411480"/>
                </a:lnTo>
                <a:lnTo>
                  <a:pt x="365760" y="571500"/>
                </a:lnTo>
                <a:lnTo>
                  <a:pt x="320040" y="739140"/>
                </a:lnTo>
                <a:lnTo>
                  <a:pt x="312420" y="914400"/>
                </a:lnTo>
                <a:lnTo>
                  <a:pt x="220980" y="1150620"/>
                </a:lnTo>
                <a:lnTo>
                  <a:pt x="121920" y="1333500"/>
                </a:lnTo>
                <a:lnTo>
                  <a:pt x="60960" y="1493520"/>
                </a:lnTo>
                <a:lnTo>
                  <a:pt x="0" y="1577340"/>
                </a:lnTo>
                <a:lnTo>
                  <a:pt x="0" y="1691640"/>
                </a:lnTo>
              </a:path>
            </a:pathLst>
          </a:custGeom>
          <a:ln w="28575">
            <a:solidFill>
              <a:srgbClr val="A9A9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Freeform 99"/>
          <p:cNvSpPr/>
          <p:nvPr/>
        </p:nvSpPr>
        <p:spPr>
          <a:xfrm>
            <a:off x="2438029" y="2781680"/>
            <a:ext cx="1176101" cy="303596"/>
          </a:xfrm>
          <a:custGeom>
            <a:avLst/>
            <a:gdLst>
              <a:gd name="connsiteX0" fmla="*/ 0 w 2072640"/>
              <a:gd name="connsiteY0" fmla="*/ 0 h 496389"/>
              <a:gd name="connsiteX1" fmla="*/ 52251 w 2072640"/>
              <a:gd name="connsiteY1" fmla="*/ 78378 h 496389"/>
              <a:gd name="connsiteX2" fmla="*/ 182880 w 2072640"/>
              <a:gd name="connsiteY2" fmla="*/ 130629 h 496389"/>
              <a:gd name="connsiteX3" fmla="*/ 322217 w 2072640"/>
              <a:gd name="connsiteY3" fmla="*/ 156755 h 496389"/>
              <a:gd name="connsiteX4" fmla="*/ 461554 w 2072640"/>
              <a:gd name="connsiteY4" fmla="*/ 191589 h 496389"/>
              <a:gd name="connsiteX5" fmla="*/ 627017 w 2072640"/>
              <a:gd name="connsiteY5" fmla="*/ 200298 h 496389"/>
              <a:gd name="connsiteX6" fmla="*/ 714102 w 2072640"/>
              <a:gd name="connsiteY6" fmla="*/ 191589 h 496389"/>
              <a:gd name="connsiteX7" fmla="*/ 853440 w 2072640"/>
              <a:gd name="connsiteY7" fmla="*/ 252549 h 496389"/>
              <a:gd name="connsiteX8" fmla="*/ 1001485 w 2072640"/>
              <a:gd name="connsiteY8" fmla="*/ 287383 h 496389"/>
              <a:gd name="connsiteX9" fmla="*/ 1166948 w 2072640"/>
              <a:gd name="connsiteY9" fmla="*/ 261258 h 496389"/>
              <a:gd name="connsiteX10" fmla="*/ 1341120 w 2072640"/>
              <a:gd name="connsiteY10" fmla="*/ 287383 h 496389"/>
              <a:gd name="connsiteX11" fmla="*/ 1698171 w 2072640"/>
              <a:gd name="connsiteY11" fmla="*/ 348343 h 496389"/>
              <a:gd name="connsiteX12" fmla="*/ 1924594 w 2072640"/>
              <a:gd name="connsiteY12" fmla="*/ 400595 h 496389"/>
              <a:gd name="connsiteX13" fmla="*/ 2072640 w 2072640"/>
              <a:gd name="connsiteY13" fmla="*/ 496389 h 496389"/>
              <a:gd name="connsiteX0" fmla="*/ 0 w 2136054"/>
              <a:gd name="connsiteY0" fmla="*/ 0 h 560735"/>
              <a:gd name="connsiteX1" fmla="*/ 115665 w 2136054"/>
              <a:gd name="connsiteY1" fmla="*/ 142724 h 560735"/>
              <a:gd name="connsiteX2" fmla="*/ 246294 w 2136054"/>
              <a:gd name="connsiteY2" fmla="*/ 194975 h 560735"/>
              <a:gd name="connsiteX3" fmla="*/ 385631 w 2136054"/>
              <a:gd name="connsiteY3" fmla="*/ 221101 h 560735"/>
              <a:gd name="connsiteX4" fmla="*/ 524968 w 2136054"/>
              <a:gd name="connsiteY4" fmla="*/ 255935 h 560735"/>
              <a:gd name="connsiteX5" fmla="*/ 690431 w 2136054"/>
              <a:gd name="connsiteY5" fmla="*/ 264644 h 560735"/>
              <a:gd name="connsiteX6" fmla="*/ 777516 w 2136054"/>
              <a:gd name="connsiteY6" fmla="*/ 255935 h 560735"/>
              <a:gd name="connsiteX7" fmla="*/ 916854 w 2136054"/>
              <a:gd name="connsiteY7" fmla="*/ 316895 h 560735"/>
              <a:gd name="connsiteX8" fmla="*/ 1064899 w 2136054"/>
              <a:gd name="connsiteY8" fmla="*/ 351729 h 560735"/>
              <a:gd name="connsiteX9" fmla="*/ 1230362 w 2136054"/>
              <a:gd name="connsiteY9" fmla="*/ 325604 h 560735"/>
              <a:gd name="connsiteX10" fmla="*/ 1404534 w 2136054"/>
              <a:gd name="connsiteY10" fmla="*/ 351729 h 560735"/>
              <a:gd name="connsiteX11" fmla="*/ 1761585 w 2136054"/>
              <a:gd name="connsiteY11" fmla="*/ 412689 h 560735"/>
              <a:gd name="connsiteX12" fmla="*/ 1988008 w 2136054"/>
              <a:gd name="connsiteY12" fmla="*/ 464941 h 560735"/>
              <a:gd name="connsiteX13" fmla="*/ 2136054 w 2136054"/>
              <a:gd name="connsiteY13" fmla="*/ 560735 h 56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6054" h="560735">
                <a:moveTo>
                  <a:pt x="0" y="0"/>
                </a:moveTo>
                <a:lnTo>
                  <a:pt x="115665" y="142724"/>
                </a:lnTo>
                <a:lnTo>
                  <a:pt x="246294" y="194975"/>
                </a:lnTo>
                <a:lnTo>
                  <a:pt x="385631" y="221101"/>
                </a:lnTo>
                <a:lnTo>
                  <a:pt x="524968" y="255935"/>
                </a:lnTo>
                <a:lnTo>
                  <a:pt x="690431" y="264644"/>
                </a:lnTo>
                <a:lnTo>
                  <a:pt x="777516" y="255935"/>
                </a:lnTo>
                <a:lnTo>
                  <a:pt x="916854" y="316895"/>
                </a:lnTo>
                <a:lnTo>
                  <a:pt x="1064899" y="351729"/>
                </a:lnTo>
                <a:lnTo>
                  <a:pt x="1230362" y="325604"/>
                </a:lnTo>
                <a:lnTo>
                  <a:pt x="1404534" y="351729"/>
                </a:lnTo>
                <a:lnTo>
                  <a:pt x="1761585" y="412689"/>
                </a:lnTo>
                <a:lnTo>
                  <a:pt x="1988008" y="464941"/>
                </a:lnTo>
                <a:lnTo>
                  <a:pt x="2136054" y="560735"/>
                </a:lnTo>
              </a:path>
            </a:pathLst>
          </a:custGeom>
          <a:ln w="28575">
            <a:solidFill>
              <a:srgbClr val="A9A9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45782"/>
              </a:solidFill>
            </a:endParaRPr>
          </a:p>
        </p:txBody>
      </p:sp>
      <p:sp>
        <p:nvSpPr>
          <p:cNvPr id="66" name="Freeform 100"/>
          <p:cNvSpPr/>
          <p:nvPr/>
        </p:nvSpPr>
        <p:spPr>
          <a:xfrm>
            <a:off x="2571237" y="2724446"/>
            <a:ext cx="338130" cy="1783056"/>
          </a:xfrm>
          <a:custGeom>
            <a:avLst/>
            <a:gdLst>
              <a:gd name="connsiteX0" fmla="*/ 472440 w 472440"/>
              <a:gd name="connsiteY0" fmla="*/ 0 h 2263140"/>
              <a:gd name="connsiteX1" fmla="*/ 449580 w 472440"/>
              <a:gd name="connsiteY1" fmla="*/ 381000 h 2263140"/>
              <a:gd name="connsiteX2" fmla="*/ 403860 w 472440"/>
              <a:gd name="connsiteY2" fmla="*/ 762000 h 2263140"/>
              <a:gd name="connsiteX3" fmla="*/ 373380 w 472440"/>
              <a:gd name="connsiteY3" fmla="*/ 1059180 h 2263140"/>
              <a:gd name="connsiteX4" fmla="*/ 350520 w 472440"/>
              <a:gd name="connsiteY4" fmla="*/ 1181100 h 2263140"/>
              <a:gd name="connsiteX5" fmla="*/ 388620 w 472440"/>
              <a:gd name="connsiteY5" fmla="*/ 1379220 h 2263140"/>
              <a:gd name="connsiteX6" fmla="*/ 388620 w 472440"/>
              <a:gd name="connsiteY6" fmla="*/ 1455420 h 2263140"/>
              <a:gd name="connsiteX7" fmla="*/ 259080 w 472440"/>
              <a:gd name="connsiteY7" fmla="*/ 1752600 h 2263140"/>
              <a:gd name="connsiteX8" fmla="*/ 99060 w 472440"/>
              <a:gd name="connsiteY8" fmla="*/ 2110740 h 2263140"/>
              <a:gd name="connsiteX9" fmla="*/ 0 w 472440"/>
              <a:gd name="connsiteY9" fmla="*/ 2263140 h 2263140"/>
              <a:gd name="connsiteX0" fmla="*/ 373380 w 373380"/>
              <a:gd name="connsiteY0" fmla="*/ 0 h 2136872"/>
              <a:gd name="connsiteX1" fmla="*/ 350520 w 373380"/>
              <a:gd name="connsiteY1" fmla="*/ 381000 h 2136872"/>
              <a:gd name="connsiteX2" fmla="*/ 304800 w 373380"/>
              <a:gd name="connsiteY2" fmla="*/ 762000 h 2136872"/>
              <a:gd name="connsiteX3" fmla="*/ 274320 w 373380"/>
              <a:gd name="connsiteY3" fmla="*/ 1059180 h 2136872"/>
              <a:gd name="connsiteX4" fmla="*/ 251460 w 373380"/>
              <a:gd name="connsiteY4" fmla="*/ 1181100 h 2136872"/>
              <a:gd name="connsiteX5" fmla="*/ 289560 w 373380"/>
              <a:gd name="connsiteY5" fmla="*/ 1379220 h 2136872"/>
              <a:gd name="connsiteX6" fmla="*/ 289560 w 373380"/>
              <a:gd name="connsiteY6" fmla="*/ 1455420 h 2136872"/>
              <a:gd name="connsiteX7" fmla="*/ 160020 w 373380"/>
              <a:gd name="connsiteY7" fmla="*/ 1752600 h 2136872"/>
              <a:gd name="connsiteX8" fmla="*/ 0 w 373380"/>
              <a:gd name="connsiteY8" fmla="*/ 2110740 h 2136872"/>
              <a:gd name="connsiteX9" fmla="*/ 12700 w 373380"/>
              <a:gd name="connsiteY9" fmla="*/ 2136872 h 2136872"/>
              <a:gd name="connsiteX0" fmla="*/ 375954 w 375954"/>
              <a:gd name="connsiteY0" fmla="*/ 0 h 2287423"/>
              <a:gd name="connsiteX1" fmla="*/ 350520 w 375954"/>
              <a:gd name="connsiteY1" fmla="*/ 531551 h 2287423"/>
              <a:gd name="connsiteX2" fmla="*/ 304800 w 375954"/>
              <a:gd name="connsiteY2" fmla="*/ 912551 h 2287423"/>
              <a:gd name="connsiteX3" fmla="*/ 274320 w 375954"/>
              <a:gd name="connsiteY3" fmla="*/ 1209731 h 2287423"/>
              <a:gd name="connsiteX4" fmla="*/ 251460 w 375954"/>
              <a:gd name="connsiteY4" fmla="*/ 1331651 h 2287423"/>
              <a:gd name="connsiteX5" fmla="*/ 289560 w 375954"/>
              <a:gd name="connsiteY5" fmla="*/ 1529771 h 2287423"/>
              <a:gd name="connsiteX6" fmla="*/ 289560 w 375954"/>
              <a:gd name="connsiteY6" fmla="*/ 1605971 h 2287423"/>
              <a:gd name="connsiteX7" fmla="*/ 160020 w 375954"/>
              <a:gd name="connsiteY7" fmla="*/ 1903151 h 2287423"/>
              <a:gd name="connsiteX8" fmla="*/ 0 w 375954"/>
              <a:gd name="connsiteY8" fmla="*/ 2261291 h 2287423"/>
              <a:gd name="connsiteX9" fmla="*/ 12700 w 375954"/>
              <a:gd name="connsiteY9" fmla="*/ 2287423 h 2287423"/>
              <a:gd name="connsiteX0" fmla="*/ 373105 w 373105"/>
              <a:gd name="connsiteY0" fmla="*/ 0 h 2524472"/>
              <a:gd name="connsiteX1" fmla="*/ 350520 w 373105"/>
              <a:gd name="connsiteY1" fmla="*/ 768600 h 2524472"/>
              <a:gd name="connsiteX2" fmla="*/ 304800 w 373105"/>
              <a:gd name="connsiteY2" fmla="*/ 1149600 h 2524472"/>
              <a:gd name="connsiteX3" fmla="*/ 274320 w 373105"/>
              <a:gd name="connsiteY3" fmla="*/ 1446780 h 2524472"/>
              <a:gd name="connsiteX4" fmla="*/ 251460 w 373105"/>
              <a:gd name="connsiteY4" fmla="*/ 1568700 h 2524472"/>
              <a:gd name="connsiteX5" fmla="*/ 289560 w 373105"/>
              <a:gd name="connsiteY5" fmla="*/ 1766820 h 2524472"/>
              <a:gd name="connsiteX6" fmla="*/ 289560 w 373105"/>
              <a:gd name="connsiteY6" fmla="*/ 1843020 h 2524472"/>
              <a:gd name="connsiteX7" fmla="*/ 160020 w 373105"/>
              <a:gd name="connsiteY7" fmla="*/ 2140200 h 2524472"/>
              <a:gd name="connsiteX8" fmla="*/ 0 w 373105"/>
              <a:gd name="connsiteY8" fmla="*/ 2498340 h 2524472"/>
              <a:gd name="connsiteX9" fmla="*/ 12700 w 373105"/>
              <a:gd name="connsiteY9" fmla="*/ 2524472 h 2524472"/>
              <a:gd name="connsiteX0" fmla="*/ 297261 w 350520"/>
              <a:gd name="connsiteY0" fmla="*/ 0 h 2726936"/>
              <a:gd name="connsiteX1" fmla="*/ 350520 w 350520"/>
              <a:gd name="connsiteY1" fmla="*/ 971064 h 2726936"/>
              <a:gd name="connsiteX2" fmla="*/ 304800 w 350520"/>
              <a:gd name="connsiteY2" fmla="*/ 1352064 h 2726936"/>
              <a:gd name="connsiteX3" fmla="*/ 274320 w 350520"/>
              <a:gd name="connsiteY3" fmla="*/ 1649244 h 2726936"/>
              <a:gd name="connsiteX4" fmla="*/ 251460 w 350520"/>
              <a:gd name="connsiteY4" fmla="*/ 1771164 h 2726936"/>
              <a:gd name="connsiteX5" fmla="*/ 289560 w 350520"/>
              <a:gd name="connsiteY5" fmla="*/ 1969284 h 2726936"/>
              <a:gd name="connsiteX6" fmla="*/ 289560 w 350520"/>
              <a:gd name="connsiteY6" fmla="*/ 2045484 h 2726936"/>
              <a:gd name="connsiteX7" fmla="*/ 160020 w 350520"/>
              <a:gd name="connsiteY7" fmla="*/ 2342664 h 2726936"/>
              <a:gd name="connsiteX8" fmla="*/ 0 w 350520"/>
              <a:gd name="connsiteY8" fmla="*/ 2700804 h 2726936"/>
              <a:gd name="connsiteX9" fmla="*/ 12700 w 350520"/>
              <a:gd name="connsiteY9" fmla="*/ 2726936 h 2726936"/>
              <a:gd name="connsiteX0" fmla="*/ 289978 w 350520"/>
              <a:gd name="connsiteY0" fmla="*/ 0 h 2862918"/>
              <a:gd name="connsiteX1" fmla="*/ 350520 w 350520"/>
              <a:gd name="connsiteY1" fmla="*/ 1107046 h 2862918"/>
              <a:gd name="connsiteX2" fmla="*/ 304800 w 350520"/>
              <a:gd name="connsiteY2" fmla="*/ 1488046 h 2862918"/>
              <a:gd name="connsiteX3" fmla="*/ 274320 w 350520"/>
              <a:gd name="connsiteY3" fmla="*/ 1785226 h 2862918"/>
              <a:gd name="connsiteX4" fmla="*/ 251460 w 350520"/>
              <a:gd name="connsiteY4" fmla="*/ 1907146 h 2862918"/>
              <a:gd name="connsiteX5" fmla="*/ 289560 w 350520"/>
              <a:gd name="connsiteY5" fmla="*/ 2105266 h 2862918"/>
              <a:gd name="connsiteX6" fmla="*/ 289560 w 350520"/>
              <a:gd name="connsiteY6" fmla="*/ 2181466 h 2862918"/>
              <a:gd name="connsiteX7" fmla="*/ 160020 w 350520"/>
              <a:gd name="connsiteY7" fmla="*/ 2478646 h 2862918"/>
              <a:gd name="connsiteX8" fmla="*/ 0 w 350520"/>
              <a:gd name="connsiteY8" fmla="*/ 2836786 h 2862918"/>
              <a:gd name="connsiteX9" fmla="*/ 12700 w 350520"/>
              <a:gd name="connsiteY9" fmla="*/ 2862918 h 2862918"/>
              <a:gd name="connsiteX0" fmla="*/ 289346 w 350520"/>
              <a:gd name="connsiteY0" fmla="*/ 0 h 2609844"/>
              <a:gd name="connsiteX1" fmla="*/ 350520 w 350520"/>
              <a:gd name="connsiteY1" fmla="*/ 853972 h 2609844"/>
              <a:gd name="connsiteX2" fmla="*/ 304800 w 350520"/>
              <a:gd name="connsiteY2" fmla="*/ 1234972 h 2609844"/>
              <a:gd name="connsiteX3" fmla="*/ 274320 w 350520"/>
              <a:gd name="connsiteY3" fmla="*/ 1532152 h 2609844"/>
              <a:gd name="connsiteX4" fmla="*/ 251460 w 350520"/>
              <a:gd name="connsiteY4" fmla="*/ 1654072 h 2609844"/>
              <a:gd name="connsiteX5" fmla="*/ 289560 w 350520"/>
              <a:gd name="connsiteY5" fmla="*/ 1852192 h 2609844"/>
              <a:gd name="connsiteX6" fmla="*/ 289560 w 350520"/>
              <a:gd name="connsiteY6" fmla="*/ 1928392 h 2609844"/>
              <a:gd name="connsiteX7" fmla="*/ 160020 w 350520"/>
              <a:gd name="connsiteY7" fmla="*/ 2225572 h 2609844"/>
              <a:gd name="connsiteX8" fmla="*/ 0 w 350520"/>
              <a:gd name="connsiteY8" fmla="*/ 2583712 h 2609844"/>
              <a:gd name="connsiteX9" fmla="*/ 12700 w 350520"/>
              <a:gd name="connsiteY9" fmla="*/ 2609844 h 26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520" h="2609844">
                <a:moveTo>
                  <a:pt x="289346" y="0"/>
                </a:moveTo>
                <a:lnTo>
                  <a:pt x="350520" y="853972"/>
                </a:lnTo>
                <a:lnTo>
                  <a:pt x="304800" y="1234972"/>
                </a:lnTo>
                <a:lnTo>
                  <a:pt x="274320" y="1532152"/>
                </a:lnTo>
                <a:lnTo>
                  <a:pt x="251460" y="1654072"/>
                </a:lnTo>
                <a:lnTo>
                  <a:pt x="289560" y="1852192"/>
                </a:lnTo>
                <a:lnTo>
                  <a:pt x="289560" y="1928392"/>
                </a:lnTo>
                <a:lnTo>
                  <a:pt x="160020" y="2225572"/>
                </a:lnTo>
                <a:lnTo>
                  <a:pt x="0" y="2583712"/>
                </a:lnTo>
                <a:lnTo>
                  <a:pt x="12700" y="2609844"/>
                </a:lnTo>
              </a:path>
            </a:pathLst>
          </a:custGeom>
          <a:ln w="28575">
            <a:solidFill>
              <a:srgbClr val="A9A9A9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45782"/>
              </a:solidFill>
            </a:endParaRPr>
          </a:p>
        </p:txBody>
      </p:sp>
      <p:sp>
        <p:nvSpPr>
          <p:cNvPr id="67" name="Freeform 101"/>
          <p:cNvSpPr/>
          <p:nvPr/>
        </p:nvSpPr>
        <p:spPr>
          <a:xfrm>
            <a:off x="2678073" y="4198136"/>
            <a:ext cx="3339945" cy="318527"/>
          </a:xfrm>
          <a:custGeom>
            <a:avLst/>
            <a:gdLst>
              <a:gd name="connsiteX0" fmla="*/ 0 w 4671060"/>
              <a:gd name="connsiteY0" fmla="*/ 487680 h 487680"/>
              <a:gd name="connsiteX1" fmla="*/ 228600 w 4671060"/>
              <a:gd name="connsiteY1" fmla="*/ 411480 h 487680"/>
              <a:gd name="connsiteX2" fmla="*/ 556260 w 4671060"/>
              <a:gd name="connsiteY2" fmla="*/ 304800 h 487680"/>
              <a:gd name="connsiteX3" fmla="*/ 807720 w 4671060"/>
              <a:gd name="connsiteY3" fmla="*/ 251460 h 487680"/>
              <a:gd name="connsiteX4" fmla="*/ 1104900 w 4671060"/>
              <a:gd name="connsiteY4" fmla="*/ 190500 h 487680"/>
              <a:gd name="connsiteX5" fmla="*/ 1196340 w 4671060"/>
              <a:gd name="connsiteY5" fmla="*/ 190500 h 487680"/>
              <a:gd name="connsiteX6" fmla="*/ 1356360 w 4671060"/>
              <a:gd name="connsiteY6" fmla="*/ 198120 h 487680"/>
              <a:gd name="connsiteX7" fmla="*/ 2034540 w 4671060"/>
              <a:gd name="connsiteY7" fmla="*/ 0 h 487680"/>
              <a:gd name="connsiteX8" fmla="*/ 2324100 w 4671060"/>
              <a:gd name="connsiteY8" fmla="*/ 129540 h 487680"/>
              <a:gd name="connsiteX9" fmla="*/ 2606040 w 4671060"/>
              <a:gd name="connsiteY9" fmla="*/ 213360 h 487680"/>
              <a:gd name="connsiteX10" fmla="*/ 2697480 w 4671060"/>
              <a:gd name="connsiteY10" fmla="*/ 182880 h 487680"/>
              <a:gd name="connsiteX11" fmla="*/ 3009900 w 4671060"/>
              <a:gd name="connsiteY11" fmla="*/ 228600 h 487680"/>
              <a:gd name="connsiteX12" fmla="*/ 3368040 w 4671060"/>
              <a:gd name="connsiteY12" fmla="*/ 213360 h 487680"/>
              <a:gd name="connsiteX13" fmla="*/ 3543300 w 4671060"/>
              <a:gd name="connsiteY13" fmla="*/ 259080 h 487680"/>
              <a:gd name="connsiteX14" fmla="*/ 3695700 w 4671060"/>
              <a:gd name="connsiteY14" fmla="*/ 251460 h 487680"/>
              <a:gd name="connsiteX15" fmla="*/ 3779520 w 4671060"/>
              <a:gd name="connsiteY15" fmla="*/ 137160 h 487680"/>
              <a:gd name="connsiteX16" fmla="*/ 3832860 w 4671060"/>
              <a:gd name="connsiteY16" fmla="*/ 91440 h 487680"/>
              <a:gd name="connsiteX17" fmla="*/ 3939540 w 4671060"/>
              <a:gd name="connsiteY17" fmla="*/ 83820 h 487680"/>
              <a:gd name="connsiteX18" fmla="*/ 4038600 w 4671060"/>
              <a:gd name="connsiteY18" fmla="*/ 106680 h 487680"/>
              <a:gd name="connsiteX19" fmla="*/ 4099560 w 4671060"/>
              <a:gd name="connsiteY19" fmla="*/ 144780 h 487680"/>
              <a:gd name="connsiteX20" fmla="*/ 4175760 w 4671060"/>
              <a:gd name="connsiteY20" fmla="*/ 175260 h 487680"/>
              <a:gd name="connsiteX21" fmla="*/ 4381500 w 4671060"/>
              <a:gd name="connsiteY21" fmla="*/ 182880 h 487680"/>
              <a:gd name="connsiteX22" fmla="*/ 4518660 w 4671060"/>
              <a:gd name="connsiteY22" fmla="*/ 152400 h 487680"/>
              <a:gd name="connsiteX23" fmla="*/ 4564380 w 4671060"/>
              <a:gd name="connsiteY23" fmla="*/ 91440 h 487680"/>
              <a:gd name="connsiteX24" fmla="*/ 4671060 w 4671060"/>
              <a:gd name="connsiteY24" fmla="*/ 76200 h 487680"/>
              <a:gd name="connsiteX0" fmla="*/ 0 w 4671060"/>
              <a:gd name="connsiteY0" fmla="*/ 487680 h 487680"/>
              <a:gd name="connsiteX1" fmla="*/ 439236 w 4671060"/>
              <a:gd name="connsiteY1" fmla="*/ 284480 h 487680"/>
              <a:gd name="connsiteX2" fmla="*/ 556260 w 4671060"/>
              <a:gd name="connsiteY2" fmla="*/ 304800 h 487680"/>
              <a:gd name="connsiteX3" fmla="*/ 807720 w 4671060"/>
              <a:gd name="connsiteY3" fmla="*/ 251460 h 487680"/>
              <a:gd name="connsiteX4" fmla="*/ 1104900 w 4671060"/>
              <a:gd name="connsiteY4" fmla="*/ 190500 h 487680"/>
              <a:gd name="connsiteX5" fmla="*/ 1196340 w 4671060"/>
              <a:gd name="connsiteY5" fmla="*/ 190500 h 487680"/>
              <a:gd name="connsiteX6" fmla="*/ 1356360 w 4671060"/>
              <a:gd name="connsiteY6" fmla="*/ 198120 h 487680"/>
              <a:gd name="connsiteX7" fmla="*/ 2034540 w 4671060"/>
              <a:gd name="connsiteY7" fmla="*/ 0 h 487680"/>
              <a:gd name="connsiteX8" fmla="*/ 2324100 w 4671060"/>
              <a:gd name="connsiteY8" fmla="*/ 129540 h 487680"/>
              <a:gd name="connsiteX9" fmla="*/ 2606040 w 4671060"/>
              <a:gd name="connsiteY9" fmla="*/ 213360 h 487680"/>
              <a:gd name="connsiteX10" fmla="*/ 2697480 w 4671060"/>
              <a:gd name="connsiteY10" fmla="*/ 182880 h 487680"/>
              <a:gd name="connsiteX11" fmla="*/ 3009900 w 4671060"/>
              <a:gd name="connsiteY11" fmla="*/ 228600 h 487680"/>
              <a:gd name="connsiteX12" fmla="*/ 3368040 w 4671060"/>
              <a:gd name="connsiteY12" fmla="*/ 213360 h 487680"/>
              <a:gd name="connsiteX13" fmla="*/ 3543300 w 4671060"/>
              <a:gd name="connsiteY13" fmla="*/ 259080 h 487680"/>
              <a:gd name="connsiteX14" fmla="*/ 3695700 w 4671060"/>
              <a:gd name="connsiteY14" fmla="*/ 251460 h 487680"/>
              <a:gd name="connsiteX15" fmla="*/ 3779520 w 4671060"/>
              <a:gd name="connsiteY15" fmla="*/ 137160 h 487680"/>
              <a:gd name="connsiteX16" fmla="*/ 3832860 w 4671060"/>
              <a:gd name="connsiteY16" fmla="*/ 91440 h 487680"/>
              <a:gd name="connsiteX17" fmla="*/ 3939540 w 4671060"/>
              <a:gd name="connsiteY17" fmla="*/ 83820 h 487680"/>
              <a:gd name="connsiteX18" fmla="*/ 4038600 w 4671060"/>
              <a:gd name="connsiteY18" fmla="*/ 106680 h 487680"/>
              <a:gd name="connsiteX19" fmla="*/ 4099560 w 4671060"/>
              <a:gd name="connsiteY19" fmla="*/ 144780 h 487680"/>
              <a:gd name="connsiteX20" fmla="*/ 4175760 w 4671060"/>
              <a:gd name="connsiteY20" fmla="*/ 175260 h 487680"/>
              <a:gd name="connsiteX21" fmla="*/ 4381500 w 4671060"/>
              <a:gd name="connsiteY21" fmla="*/ 182880 h 487680"/>
              <a:gd name="connsiteX22" fmla="*/ 4518660 w 4671060"/>
              <a:gd name="connsiteY22" fmla="*/ 152400 h 487680"/>
              <a:gd name="connsiteX23" fmla="*/ 4564380 w 4671060"/>
              <a:gd name="connsiteY23" fmla="*/ 91440 h 487680"/>
              <a:gd name="connsiteX24" fmla="*/ 4671060 w 4671060"/>
              <a:gd name="connsiteY24" fmla="*/ 76200 h 487680"/>
              <a:gd name="connsiteX0" fmla="*/ 0 w 4361004"/>
              <a:gd name="connsiteY0" fmla="*/ 284480 h 304800"/>
              <a:gd name="connsiteX1" fmla="*/ 129180 w 4361004"/>
              <a:gd name="connsiteY1" fmla="*/ 284480 h 304800"/>
              <a:gd name="connsiteX2" fmla="*/ 246204 w 4361004"/>
              <a:gd name="connsiteY2" fmla="*/ 304800 h 304800"/>
              <a:gd name="connsiteX3" fmla="*/ 497664 w 4361004"/>
              <a:gd name="connsiteY3" fmla="*/ 251460 h 304800"/>
              <a:gd name="connsiteX4" fmla="*/ 794844 w 4361004"/>
              <a:gd name="connsiteY4" fmla="*/ 190500 h 304800"/>
              <a:gd name="connsiteX5" fmla="*/ 886284 w 4361004"/>
              <a:gd name="connsiteY5" fmla="*/ 190500 h 304800"/>
              <a:gd name="connsiteX6" fmla="*/ 1046304 w 4361004"/>
              <a:gd name="connsiteY6" fmla="*/ 198120 h 304800"/>
              <a:gd name="connsiteX7" fmla="*/ 1724484 w 4361004"/>
              <a:gd name="connsiteY7" fmla="*/ 0 h 304800"/>
              <a:gd name="connsiteX8" fmla="*/ 2014044 w 4361004"/>
              <a:gd name="connsiteY8" fmla="*/ 129540 h 304800"/>
              <a:gd name="connsiteX9" fmla="*/ 2295984 w 4361004"/>
              <a:gd name="connsiteY9" fmla="*/ 213360 h 304800"/>
              <a:gd name="connsiteX10" fmla="*/ 2387424 w 4361004"/>
              <a:gd name="connsiteY10" fmla="*/ 182880 h 304800"/>
              <a:gd name="connsiteX11" fmla="*/ 2699844 w 4361004"/>
              <a:gd name="connsiteY11" fmla="*/ 228600 h 304800"/>
              <a:gd name="connsiteX12" fmla="*/ 3057984 w 4361004"/>
              <a:gd name="connsiteY12" fmla="*/ 213360 h 304800"/>
              <a:gd name="connsiteX13" fmla="*/ 3233244 w 4361004"/>
              <a:gd name="connsiteY13" fmla="*/ 259080 h 304800"/>
              <a:gd name="connsiteX14" fmla="*/ 3385644 w 4361004"/>
              <a:gd name="connsiteY14" fmla="*/ 251460 h 304800"/>
              <a:gd name="connsiteX15" fmla="*/ 3469464 w 4361004"/>
              <a:gd name="connsiteY15" fmla="*/ 137160 h 304800"/>
              <a:gd name="connsiteX16" fmla="*/ 3522804 w 4361004"/>
              <a:gd name="connsiteY16" fmla="*/ 91440 h 304800"/>
              <a:gd name="connsiteX17" fmla="*/ 3629484 w 4361004"/>
              <a:gd name="connsiteY17" fmla="*/ 83820 h 304800"/>
              <a:gd name="connsiteX18" fmla="*/ 3728544 w 4361004"/>
              <a:gd name="connsiteY18" fmla="*/ 106680 h 304800"/>
              <a:gd name="connsiteX19" fmla="*/ 3789504 w 4361004"/>
              <a:gd name="connsiteY19" fmla="*/ 144780 h 304800"/>
              <a:gd name="connsiteX20" fmla="*/ 3865704 w 4361004"/>
              <a:gd name="connsiteY20" fmla="*/ 175260 h 304800"/>
              <a:gd name="connsiteX21" fmla="*/ 4071444 w 4361004"/>
              <a:gd name="connsiteY21" fmla="*/ 182880 h 304800"/>
              <a:gd name="connsiteX22" fmla="*/ 4208604 w 4361004"/>
              <a:gd name="connsiteY22" fmla="*/ 152400 h 304800"/>
              <a:gd name="connsiteX23" fmla="*/ 4254324 w 4361004"/>
              <a:gd name="connsiteY23" fmla="*/ 91440 h 304800"/>
              <a:gd name="connsiteX24" fmla="*/ 4361004 w 4361004"/>
              <a:gd name="connsiteY24" fmla="*/ 76200 h 304800"/>
              <a:gd name="connsiteX0" fmla="*/ 0 w 4451999"/>
              <a:gd name="connsiteY0" fmla="*/ 284480 h 304800"/>
              <a:gd name="connsiteX1" fmla="*/ 129180 w 4451999"/>
              <a:gd name="connsiteY1" fmla="*/ 284480 h 304800"/>
              <a:gd name="connsiteX2" fmla="*/ 246204 w 4451999"/>
              <a:gd name="connsiteY2" fmla="*/ 304800 h 304800"/>
              <a:gd name="connsiteX3" fmla="*/ 497664 w 4451999"/>
              <a:gd name="connsiteY3" fmla="*/ 251460 h 304800"/>
              <a:gd name="connsiteX4" fmla="*/ 794844 w 4451999"/>
              <a:gd name="connsiteY4" fmla="*/ 190500 h 304800"/>
              <a:gd name="connsiteX5" fmla="*/ 886284 w 4451999"/>
              <a:gd name="connsiteY5" fmla="*/ 190500 h 304800"/>
              <a:gd name="connsiteX6" fmla="*/ 1046304 w 4451999"/>
              <a:gd name="connsiteY6" fmla="*/ 198120 h 304800"/>
              <a:gd name="connsiteX7" fmla="*/ 1724484 w 4451999"/>
              <a:gd name="connsiteY7" fmla="*/ 0 h 304800"/>
              <a:gd name="connsiteX8" fmla="*/ 2014044 w 4451999"/>
              <a:gd name="connsiteY8" fmla="*/ 129540 h 304800"/>
              <a:gd name="connsiteX9" fmla="*/ 2295984 w 4451999"/>
              <a:gd name="connsiteY9" fmla="*/ 213360 h 304800"/>
              <a:gd name="connsiteX10" fmla="*/ 2387424 w 4451999"/>
              <a:gd name="connsiteY10" fmla="*/ 182880 h 304800"/>
              <a:gd name="connsiteX11" fmla="*/ 2699844 w 4451999"/>
              <a:gd name="connsiteY11" fmla="*/ 228600 h 304800"/>
              <a:gd name="connsiteX12" fmla="*/ 3057984 w 4451999"/>
              <a:gd name="connsiteY12" fmla="*/ 213360 h 304800"/>
              <a:gd name="connsiteX13" fmla="*/ 3233244 w 4451999"/>
              <a:gd name="connsiteY13" fmla="*/ 259080 h 304800"/>
              <a:gd name="connsiteX14" fmla="*/ 3385644 w 4451999"/>
              <a:gd name="connsiteY14" fmla="*/ 251460 h 304800"/>
              <a:gd name="connsiteX15" fmla="*/ 3469464 w 4451999"/>
              <a:gd name="connsiteY15" fmla="*/ 137160 h 304800"/>
              <a:gd name="connsiteX16" fmla="*/ 3522804 w 4451999"/>
              <a:gd name="connsiteY16" fmla="*/ 91440 h 304800"/>
              <a:gd name="connsiteX17" fmla="*/ 3629484 w 4451999"/>
              <a:gd name="connsiteY17" fmla="*/ 83820 h 304800"/>
              <a:gd name="connsiteX18" fmla="*/ 3728544 w 4451999"/>
              <a:gd name="connsiteY18" fmla="*/ 106680 h 304800"/>
              <a:gd name="connsiteX19" fmla="*/ 3789504 w 4451999"/>
              <a:gd name="connsiteY19" fmla="*/ 144780 h 304800"/>
              <a:gd name="connsiteX20" fmla="*/ 3865704 w 4451999"/>
              <a:gd name="connsiteY20" fmla="*/ 175260 h 304800"/>
              <a:gd name="connsiteX21" fmla="*/ 4071444 w 4451999"/>
              <a:gd name="connsiteY21" fmla="*/ 182880 h 304800"/>
              <a:gd name="connsiteX22" fmla="*/ 4208604 w 4451999"/>
              <a:gd name="connsiteY22" fmla="*/ 152400 h 304800"/>
              <a:gd name="connsiteX23" fmla="*/ 4254324 w 4451999"/>
              <a:gd name="connsiteY23" fmla="*/ 91440 h 304800"/>
              <a:gd name="connsiteX24" fmla="*/ 4451999 w 4451999"/>
              <a:gd name="connsiteY24" fmla="*/ 81280 h 304800"/>
              <a:gd name="connsiteX0" fmla="*/ 0 w 4401446"/>
              <a:gd name="connsiteY0" fmla="*/ 261462 h 304800"/>
              <a:gd name="connsiteX1" fmla="*/ 78627 w 4401446"/>
              <a:gd name="connsiteY1" fmla="*/ 284480 h 304800"/>
              <a:gd name="connsiteX2" fmla="*/ 195651 w 4401446"/>
              <a:gd name="connsiteY2" fmla="*/ 304800 h 304800"/>
              <a:gd name="connsiteX3" fmla="*/ 447111 w 4401446"/>
              <a:gd name="connsiteY3" fmla="*/ 251460 h 304800"/>
              <a:gd name="connsiteX4" fmla="*/ 744291 w 4401446"/>
              <a:gd name="connsiteY4" fmla="*/ 190500 h 304800"/>
              <a:gd name="connsiteX5" fmla="*/ 835731 w 4401446"/>
              <a:gd name="connsiteY5" fmla="*/ 190500 h 304800"/>
              <a:gd name="connsiteX6" fmla="*/ 995751 w 4401446"/>
              <a:gd name="connsiteY6" fmla="*/ 198120 h 304800"/>
              <a:gd name="connsiteX7" fmla="*/ 1673931 w 4401446"/>
              <a:gd name="connsiteY7" fmla="*/ 0 h 304800"/>
              <a:gd name="connsiteX8" fmla="*/ 1963491 w 4401446"/>
              <a:gd name="connsiteY8" fmla="*/ 129540 h 304800"/>
              <a:gd name="connsiteX9" fmla="*/ 2245431 w 4401446"/>
              <a:gd name="connsiteY9" fmla="*/ 213360 h 304800"/>
              <a:gd name="connsiteX10" fmla="*/ 2336871 w 4401446"/>
              <a:gd name="connsiteY10" fmla="*/ 182880 h 304800"/>
              <a:gd name="connsiteX11" fmla="*/ 2649291 w 4401446"/>
              <a:gd name="connsiteY11" fmla="*/ 228600 h 304800"/>
              <a:gd name="connsiteX12" fmla="*/ 3007431 w 4401446"/>
              <a:gd name="connsiteY12" fmla="*/ 213360 h 304800"/>
              <a:gd name="connsiteX13" fmla="*/ 3182691 w 4401446"/>
              <a:gd name="connsiteY13" fmla="*/ 259080 h 304800"/>
              <a:gd name="connsiteX14" fmla="*/ 3335091 w 4401446"/>
              <a:gd name="connsiteY14" fmla="*/ 251460 h 304800"/>
              <a:gd name="connsiteX15" fmla="*/ 3418911 w 4401446"/>
              <a:gd name="connsiteY15" fmla="*/ 137160 h 304800"/>
              <a:gd name="connsiteX16" fmla="*/ 3472251 w 4401446"/>
              <a:gd name="connsiteY16" fmla="*/ 91440 h 304800"/>
              <a:gd name="connsiteX17" fmla="*/ 3578931 w 4401446"/>
              <a:gd name="connsiteY17" fmla="*/ 83820 h 304800"/>
              <a:gd name="connsiteX18" fmla="*/ 3677991 w 4401446"/>
              <a:gd name="connsiteY18" fmla="*/ 106680 h 304800"/>
              <a:gd name="connsiteX19" fmla="*/ 3738951 w 4401446"/>
              <a:gd name="connsiteY19" fmla="*/ 144780 h 304800"/>
              <a:gd name="connsiteX20" fmla="*/ 3815151 w 4401446"/>
              <a:gd name="connsiteY20" fmla="*/ 175260 h 304800"/>
              <a:gd name="connsiteX21" fmla="*/ 4020891 w 4401446"/>
              <a:gd name="connsiteY21" fmla="*/ 182880 h 304800"/>
              <a:gd name="connsiteX22" fmla="*/ 4158051 w 4401446"/>
              <a:gd name="connsiteY22" fmla="*/ 152400 h 304800"/>
              <a:gd name="connsiteX23" fmla="*/ 4203771 w 4401446"/>
              <a:gd name="connsiteY23" fmla="*/ 91440 h 304800"/>
              <a:gd name="connsiteX24" fmla="*/ 4401446 w 4401446"/>
              <a:gd name="connsiteY24" fmla="*/ 81280 h 304800"/>
              <a:gd name="connsiteX0" fmla="*/ 0 w 4815978"/>
              <a:gd name="connsiteY0" fmla="*/ 261462 h 304800"/>
              <a:gd name="connsiteX1" fmla="*/ 78627 w 4815978"/>
              <a:gd name="connsiteY1" fmla="*/ 284480 h 304800"/>
              <a:gd name="connsiteX2" fmla="*/ 195651 w 4815978"/>
              <a:gd name="connsiteY2" fmla="*/ 304800 h 304800"/>
              <a:gd name="connsiteX3" fmla="*/ 447111 w 4815978"/>
              <a:gd name="connsiteY3" fmla="*/ 251460 h 304800"/>
              <a:gd name="connsiteX4" fmla="*/ 744291 w 4815978"/>
              <a:gd name="connsiteY4" fmla="*/ 190500 h 304800"/>
              <a:gd name="connsiteX5" fmla="*/ 835731 w 4815978"/>
              <a:gd name="connsiteY5" fmla="*/ 190500 h 304800"/>
              <a:gd name="connsiteX6" fmla="*/ 995751 w 4815978"/>
              <a:gd name="connsiteY6" fmla="*/ 198120 h 304800"/>
              <a:gd name="connsiteX7" fmla="*/ 1673931 w 4815978"/>
              <a:gd name="connsiteY7" fmla="*/ 0 h 304800"/>
              <a:gd name="connsiteX8" fmla="*/ 1963491 w 4815978"/>
              <a:gd name="connsiteY8" fmla="*/ 129540 h 304800"/>
              <a:gd name="connsiteX9" fmla="*/ 2245431 w 4815978"/>
              <a:gd name="connsiteY9" fmla="*/ 213360 h 304800"/>
              <a:gd name="connsiteX10" fmla="*/ 2336871 w 4815978"/>
              <a:gd name="connsiteY10" fmla="*/ 182880 h 304800"/>
              <a:gd name="connsiteX11" fmla="*/ 2649291 w 4815978"/>
              <a:gd name="connsiteY11" fmla="*/ 228600 h 304800"/>
              <a:gd name="connsiteX12" fmla="*/ 3007431 w 4815978"/>
              <a:gd name="connsiteY12" fmla="*/ 213360 h 304800"/>
              <a:gd name="connsiteX13" fmla="*/ 3182691 w 4815978"/>
              <a:gd name="connsiteY13" fmla="*/ 259080 h 304800"/>
              <a:gd name="connsiteX14" fmla="*/ 3335091 w 4815978"/>
              <a:gd name="connsiteY14" fmla="*/ 251460 h 304800"/>
              <a:gd name="connsiteX15" fmla="*/ 3418911 w 4815978"/>
              <a:gd name="connsiteY15" fmla="*/ 137160 h 304800"/>
              <a:gd name="connsiteX16" fmla="*/ 3472251 w 4815978"/>
              <a:gd name="connsiteY16" fmla="*/ 91440 h 304800"/>
              <a:gd name="connsiteX17" fmla="*/ 3578931 w 4815978"/>
              <a:gd name="connsiteY17" fmla="*/ 83820 h 304800"/>
              <a:gd name="connsiteX18" fmla="*/ 3677991 w 4815978"/>
              <a:gd name="connsiteY18" fmla="*/ 106680 h 304800"/>
              <a:gd name="connsiteX19" fmla="*/ 3738951 w 4815978"/>
              <a:gd name="connsiteY19" fmla="*/ 144780 h 304800"/>
              <a:gd name="connsiteX20" fmla="*/ 3815151 w 4815978"/>
              <a:gd name="connsiteY20" fmla="*/ 175260 h 304800"/>
              <a:gd name="connsiteX21" fmla="*/ 4020891 w 4815978"/>
              <a:gd name="connsiteY21" fmla="*/ 182880 h 304800"/>
              <a:gd name="connsiteX22" fmla="*/ 4158051 w 4815978"/>
              <a:gd name="connsiteY22" fmla="*/ 152400 h 304800"/>
              <a:gd name="connsiteX23" fmla="*/ 4203771 w 4815978"/>
              <a:gd name="connsiteY23" fmla="*/ 91440 h 304800"/>
              <a:gd name="connsiteX24" fmla="*/ 4815978 w 4815978"/>
              <a:gd name="connsiteY24" fmla="*/ 138575 h 304800"/>
              <a:gd name="connsiteX0" fmla="*/ 0 w 4902865"/>
              <a:gd name="connsiteY0" fmla="*/ 291157 h 304800"/>
              <a:gd name="connsiteX1" fmla="*/ 165514 w 4902865"/>
              <a:gd name="connsiteY1" fmla="*/ 284480 h 304800"/>
              <a:gd name="connsiteX2" fmla="*/ 282538 w 4902865"/>
              <a:gd name="connsiteY2" fmla="*/ 304800 h 304800"/>
              <a:gd name="connsiteX3" fmla="*/ 533998 w 4902865"/>
              <a:gd name="connsiteY3" fmla="*/ 251460 h 304800"/>
              <a:gd name="connsiteX4" fmla="*/ 831178 w 4902865"/>
              <a:gd name="connsiteY4" fmla="*/ 190500 h 304800"/>
              <a:gd name="connsiteX5" fmla="*/ 922618 w 4902865"/>
              <a:gd name="connsiteY5" fmla="*/ 190500 h 304800"/>
              <a:gd name="connsiteX6" fmla="*/ 1082638 w 4902865"/>
              <a:gd name="connsiteY6" fmla="*/ 198120 h 304800"/>
              <a:gd name="connsiteX7" fmla="*/ 1760818 w 4902865"/>
              <a:gd name="connsiteY7" fmla="*/ 0 h 304800"/>
              <a:gd name="connsiteX8" fmla="*/ 2050378 w 4902865"/>
              <a:gd name="connsiteY8" fmla="*/ 129540 h 304800"/>
              <a:gd name="connsiteX9" fmla="*/ 2332318 w 4902865"/>
              <a:gd name="connsiteY9" fmla="*/ 213360 h 304800"/>
              <a:gd name="connsiteX10" fmla="*/ 2423758 w 4902865"/>
              <a:gd name="connsiteY10" fmla="*/ 182880 h 304800"/>
              <a:gd name="connsiteX11" fmla="*/ 2736178 w 4902865"/>
              <a:gd name="connsiteY11" fmla="*/ 228600 h 304800"/>
              <a:gd name="connsiteX12" fmla="*/ 3094318 w 4902865"/>
              <a:gd name="connsiteY12" fmla="*/ 213360 h 304800"/>
              <a:gd name="connsiteX13" fmla="*/ 3269578 w 4902865"/>
              <a:gd name="connsiteY13" fmla="*/ 259080 h 304800"/>
              <a:gd name="connsiteX14" fmla="*/ 3421978 w 4902865"/>
              <a:gd name="connsiteY14" fmla="*/ 251460 h 304800"/>
              <a:gd name="connsiteX15" fmla="*/ 3505798 w 4902865"/>
              <a:gd name="connsiteY15" fmla="*/ 137160 h 304800"/>
              <a:gd name="connsiteX16" fmla="*/ 3559138 w 4902865"/>
              <a:gd name="connsiteY16" fmla="*/ 91440 h 304800"/>
              <a:gd name="connsiteX17" fmla="*/ 3665818 w 4902865"/>
              <a:gd name="connsiteY17" fmla="*/ 83820 h 304800"/>
              <a:gd name="connsiteX18" fmla="*/ 3764878 w 4902865"/>
              <a:gd name="connsiteY18" fmla="*/ 106680 h 304800"/>
              <a:gd name="connsiteX19" fmla="*/ 3825838 w 4902865"/>
              <a:gd name="connsiteY19" fmla="*/ 144780 h 304800"/>
              <a:gd name="connsiteX20" fmla="*/ 3902038 w 4902865"/>
              <a:gd name="connsiteY20" fmla="*/ 175260 h 304800"/>
              <a:gd name="connsiteX21" fmla="*/ 4107778 w 4902865"/>
              <a:gd name="connsiteY21" fmla="*/ 182880 h 304800"/>
              <a:gd name="connsiteX22" fmla="*/ 4244938 w 4902865"/>
              <a:gd name="connsiteY22" fmla="*/ 152400 h 304800"/>
              <a:gd name="connsiteX23" fmla="*/ 4290658 w 4902865"/>
              <a:gd name="connsiteY23" fmla="*/ 91440 h 304800"/>
              <a:gd name="connsiteX24" fmla="*/ 4902865 w 4902865"/>
              <a:gd name="connsiteY24" fmla="*/ 138575 h 304800"/>
              <a:gd name="connsiteX0" fmla="*/ 0 w 4593967"/>
              <a:gd name="connsiteY0" fmla="*/ 291157 h 304800"/>
              <a:gd name="connsiteX1" fmla="*/ 165514 w 4593967"/>
              <a:gd name="connsiteY1" fmla="*/ 284480 h 304800"/>
              <a:gd name="connsiteX2" fmla="*/ 282538 w 4593967"/>
              <a:gd name="connsiteY2" fmla="*/ 304800 h 304800"/>
              <a:gd name="connsiteX3" fmla="*/ 533998 w 4593967"/>
              <a:gd name="connsiteY3" fmla="*/ 251460 h 304800"/>
              <a:gd name="connsiteX4" fmla="*/ 831178 w 4593967"/>
              <a:gd name="connsiteY4" fmla="*/ 190500 h 304800"/>
              <a:gd name="connsiteX5" fmla="*/ 922618 w 4593967"/>
              <a:gd name="connsiteY5" fmla="*/ 190500 h 304800"/>
              <a:gd name="connsiteX6" fmla="*/ 1082638 w 4593967"/>
              <a:gd name="connsiteY6" fmla="*/ 198120 h 304800"/>
              <a:gd name="connsiteX7" fmla="*/ 1760818 w 4593967"/>
              <a:gd name="connsiteY7" fmla="*/ 0 h 304800"/>
              <a:gd name="connsiteX8" fmla="*/ 2050378 w 4593967"/>
              <a:gd name="connsiteY8" fmla="*/ 129540 h 304800"/>
              <a:gd name="connsiteX9" fmla="*/ 2332318 w 4593967"/>
              <a:gd name="connsiteY9" fmla="*/ 213360 h 304800"/>
              <a:gd name="connsiteX10" fmla="*/ 2423758 w 4593967"/>
              <a:gd name="connsiteY10" fmla="*/ 182880 h 304800"/>
              <a:gd name="connsiteX11" fmla="*/ 2736178 w 4593967"/>
              <a:gd name="connsiteY11" fmla="*/ 228600 h 304800"/>
              <a:gd name="connsiteX12" fmla="*/ 3094318 w 4593967"/>
              <a:gd name="connsiteY12" fmla="*/ 213360 h 304800"/>
              <a:gd name="connsiteX13" fmla="*/ 3269578 w 4593967"/>
              <a:gd name="connsiteY13" fmla="*/ 259080 h 304800"/>
              <a:gd name="connsiteX14" fmla="*/ 3421978 w 4593967"/>
              <a:gd name="connsiteY14" fmla="*/ 251460 h 304800"/>
              <a:gd name="connsiteX15" fmla="*/ 3505798 w 4593967"/>
              <a:gd name="connsiteY15" fmla="*/ 137160 h 304800"/>
              <a:gd name="connsiteX16" fmla="*/ 3559138 w 4593967"/>
              <a:gd name="connsiteY16" fmla="*/ 91440 h 304800"/>
              <a:gd name="connsiteX17" fmla="*/ 3665818 w 4593967"/>
              <a:gd name="connsiteY17" fmla="*/ 83820 h 304800"/>
              <a:gd name="connsiteX18" fmla="*/ 3764878 w 4593967"/>
              <a:gd name="connsiteY18" fmla="*/ 106680 h 304800"/>
              <a:gd name="connsiteX19" fmla="*/ 3825838 w 4593967"/>
              <a:gd name="connsiteY19" fmla="*/ 144780 h 304800"/>
              <a:gd name="connsiteX20" fmla="*/ 3902038 w 4593967"/>
              <a:gd name="connsiteY20" fmla="*/ 175260 h 304800"/>
              <a:gd name="connsiteX21" fmla="*/ 4107778 w 4593967"/>
              <a:gd name="connsiteY21" fmla="*/ 182880 h 304800"/>
              <a:gd name="connsiteX22" fmla="*/ 4244938 w 4593967"/>
              <a:gd name="connsiteY22" fmla="*/ 152400 h 304800"/>
              <a:gd name="connsiteX23" fmla="*/ 4290658 w 4593967"/>
              <a:gd name="connsiteY23" fmla="*/ 91440 h 304800"/>
              <a:gd name="connsiteX24" fmla="*/ 4593967 w 4593967"/>
              <a:gd name="connsiteY24" fmla="*/ 120969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3967" h="304800">
                <a:moveTo>
                  <a:pt x="0" y="291157"/>
                </a:moveTo>
                <a:lnTo>
                  <a:pt x="165514" y="284480"/>
                </a:lnTo>
                <a:lnTo>
                  <a:pt x="282538" y="304800"/>
                </a:lnTo>
                <a:lnTo>
                  <a:pt x="533998" y="251460"/>
                </a:lnTo>
                <a:lnTo>
                  <a:pt x="831178" y="190500"/>
                </a:lnTo>
                <a:lnTo>
                  <a:pt x="922618" y="190500"/>
                </a:lnTo>
                <a:lnTo>
                  <a:pt x="1082638" y="198120"/>
                </a:lnTo>
                <a:lnTo>
                  <a:pt x="1760818" y="0"/>
                </a:lnTo>
                <a:lnTo>
                  <a:pt x="2050378" y="129540"/>
                </a:lnTo>
                <a:lnTo>
                  <a:pt x="2332318" y="213360"/>
                </a:lnTo>
                <a:lnTo>
                  <a:pt x="2423758" y="182880"/>
                </a:lnTo>
                <a:lnTo>
                  <a:pt x="2736178" y="228600"/>
                </a:lnTo>
                <a:lnTo>
                  <a:pt x="3094318" y="213360"/>
                </a:lnTo>
                <a:lnTo>
                  <a:pt x="3269578" y="259080"/>
                </a:lnTo>
                <a:lnTo>
                  <a:pt x="3421978" y="251460"/>
                </a:lnTo>
                <a:lnTo>
                  <a:pt x="3505798" y="137160"/>
                </a:lnTo>
                <a:lnTo>
                  <a:pt x="3559138" y="91440"/>
                </a:lnTo>
                <a:lnTo>
                  <a:pt x="3665818" y="83820"/>
                </a:lnTo>
                <a:lnTo>
                  <a:pt x="3764878" y="106680"/>
                </a:lnTo>
                <a:lnTo>
                  <a:pt x="3825838" y="144780"/>
                </a:lnTo>
                <a:lnTo>
                  <a:pt x="3902038" y="175260"/>
                </a:lnTo>
                <a:lnTo>
                  <a:pt x="4107778" y="182880"/>
                </a:lnTo>
                <a:lnTo>
                  <a:pt x="4244938" y="152400"/>
                </a:lnTo>
                <a:lnTo>
                  <a:pt x="4290658" y="91440"/>
                </a:lnTo>
                <a:lnTo>
                  <a:pt x="4593967" y="120969"/>
                </a:lnTo>
              </a:path>
            </a:pathLst>
          </a:custGeom>
          <a:ln w="28575">
            <a:solidFill>
              <a:srgbClr val="A9A9A9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45782"/>
              </a:solidFill>
            </a:endParaRPr>
          </a:p>
        </p:txBody>
      </p:sp>
      <p:sp>
        <p:nvSpPr>
          <p:cNvPr id="68" name="Freeform 102"/>
          <p:cNvSpPr/>
          <p:nvPr/>
        </p:nvSpPr>
        <p:spPr>
          <a:xfrm>
            <a:off x="4012906" y="1386863"/>
            <a:ext cx="436214" cy="558685"/>
          </a:xfrm>
          <a:custGeom>
            <a:avLst/>
            <a:gdLst>
              <a:gd name="connsiteX0" fmla="*/ 374469 w 374469"/>
              <a:gd name="connsiteY0" fmla="*/ 0 h 870857"/>
              <a:gd name="connsiteX1" fmla="*/ 339635 w 374469"/>
              <a:gd name="connsiteY1" fmla="*/ 87086 h 870857"/>
              <a:gd name="connsiteX2" fmla="*/ 287383 w 374469"/>
              <a:gd name="connsiteY2" fmla="*/ 165463 h 870857"/>
              <a:gd name="connsiteX3" fmla="*/ 269966 w 374469"/>
              <a:gd name="connsiteY3" fmla="*/ 296092 h 870857"/>
              <a:gd name="connsiteX4" fmla="*/ 252549 w 374469"/>
              <a:gd name="connsiteY4" fmla="*/ 539932 h 870857"/>
              <a:gd name="connsiteX5" fmla="*/ 235132 w 374469"/>
              <a:gd name="connsiteY5" fmla="*/ 635726 h 870857"/>
              <a:gd name="connsiteX6" fmla="*/ 191589 w 374469"/>
              <a:gd name="connsiteY6" fmla="*/ 731520 h 870857"/>
              <a:gd name="connsiteX7" fmla="*/ 121920 w 374469"/>
              <a:gd name="connsiteY7" fmla="*/ 827315 h 870857"/>
              <a:gd name="connsiteX8" fmla="*/ 0 w 374469"/>
              <a:gd name="connsiteY8" fmla="*/ 870857 h 870857"/>
              <a:gd name="connsiteX0" fmla="*/ 436721 w 436721"/>
              <a:gd name="connsiteY0" fmla="*/ 0 h 930327"/>
              <a:gd name="connsiteX1" fmla="*/ 339635 w 436721"/>
              <a:gd name="connsiteY1" fmla="*/ 146556 h 930327"/>
              <a:gd name="connsiteX2" fmla="*/ 287383 w 436721"/>
              <a:gd name="connsiteY2" fmla="*/ 224933 h 930327"/>
              <a:gd name="connsiteX3" fmla="*/ 269966 w 436721"/>
              <a:gd name="connsiteY3" fmla="*/ 355562 h 930327"/>
              <a:gd name="connsiteX4" fmla="*/ 252549 w 436721"/>
              <a:gd name="connsiteY4" fmla="*/ 599402 h 930327"/>
              <a:gd name="connsiteX5" fmla="*/ 235132 w 436721"/>
              <a:gd name="connsiteY5" fmla="*/ 695196 h 930327"/>
              <a:gd name="connsiteX6" fmla="*/ 191589 w 436721"/>
              <a:gd name="connsiteY6" fmla="*/ 790990 h 930327"/>
              <a:gd name="connsiteX7" fmla="*/ 121920 w 436721"/>
              <a:gd name="connsiteY7" fmla="*/ 886785 h 930327"/>
              <a:gd name="connsiteX8" fmla="*/ 0 w 436721"/>
              <a:gd name="connsiteY8" fmla="*/ 930327 h 930327"/>
              <a:gd name="connsiteX0" fmla="*/ 453339 w 453339"/>
              <a:gd name="connsiteY0" fmla="*/ 0 h 1022856"/>
              <a:gd name="connsiteX1" fmla="*/ 339635 w 453339"/>
              <a:gd name="connsiteY1" fmla="*/ 239085 h 1022856"/>
              <a:gd name="connsiteX2" fmla="*/ 287383 w 453339"/>
              <a:gd name="connsiteY2" fmla="*/ 317462 h 1022856"/>
              <a:gd name="connsiteX3" fmla="*/ 269966 w 453339"/>
              <a:gd name="connsiteY3" fmla="*/ 448091 h 1022856"/>
              <a:gd name="connsiteX4" fmla="*/ 252549 w 453339"/>
              <a:gd name="connsiteY4" fmla="*/ 691931 h 1022856"/>
              <a:gd name="connsiteX5" fmla="*/ 235132 w 453339"/>
              <a:gd name="connsiteY5" fmla="*/ 787725 h 1022856"/>
              <a:gd name="connsiteX6" fmla="*/ 191589 w 453339"/>
              <a:gd name="connsiteY6" fmla="*/ 883519 h 1022856"/>
              <a:gd name="connsiteX7" fmla="*/ 121920 w 453339"/>
              <a:gd name="connsiteY7" fmla="*/ 979314 h 1022856"/>
              <a:gd name="connsiteX8" fmla="*/ 0 w 453339"/>
              <a:gd name="connsiteY8" fmla="*/ 1022856 h 102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339" h="1022856">
                <a:moveTo>
                  <a:pt x="453339" y="0"/>
                </a:moveTo>
                <a:lnTo>
                  <a:pt x="339635" y="239085"/>
                </a:lnTo>
                <a:lnTo>
                  <a:pt x="287383" y="317462"/>
                </a:lnTo>
                <a:lnTo>
                  <a:pt x="269966" y="448091"/>
                </a:lnTo>
                <a:lnTo>
                  <a:pt x="252549" y="691931"/>
                </a:lnTo>
                <a:lnTo>
                  <a:pt x="235132" y="787725"/>
                </a:lnTo>
                <a:lnTo>
                  <a:pt x="191589" y="883519"/>
                </a:lnTo>
                <a:lnTo>
                  <a:pt x="121920" y="979314"/>
                </a:lnTo>
                <a:lnTo>
                  <a:pt x="0" y="1022856"/>
                </a:lnTo>
              </a:path>
            </a:pathLst>
          </a:custGeom>
          <a:ln w="28575">
            <a:solidFill>
              <a:srgbClr val="A9A9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Freeform 103"/>
          <p:cNvSpPr/>
          <p:nvPr/>
        </p:nvSpPr>
        <p:spPr>
          <a:xfrm>
            <a:off x="3333889" y="2124722"/>
            <a:ext cx="261867" cy="940651"/>
          </a:xfrm>
          <a:custGeom>
            <a:avLst/>
            <a:gdLst>
              <a:gd name="connsiteX0" fmla="*/ 271463 w 271463"/>
              <a:gd name="connsiteY0" fmla="*/ 900112 h 900112"/>
              <a:gd name="connsiteX1" fmla="*/ 238125 w 271463"/>
              <a:gd name="connsiteY1" fmla="*/ 757237 h 900112"/>
              <a:gd name="connsiteX2" fmla="*/ 219075 w 271463"/>
              <a:gd name="connsiteY2" fmla="*/ 561975 h 900112"/>
              <a:gd name="connsiteX3" fmla="*/ 119063 w 271463"/>
              <a:gd name="connsiteY3" fmla="*/ 200025 h 900112"/>
              <a:gd name="connsiteX4" fmla="*/ 0 w 271463"/>
              <a:gd name="connsiteY4" fmla="*/ 0 h 900112"/>
              <a:gd name="connsiteX5" fmla="*/ 0 w 271463"/>
              <a:gd name="connsiteY5" fmla="*/ 0 h 900112"/>
              <a:gd name="connsiteX0" fmla="*/ 301769 w 301769"/>
              <a:gd name="connsiteY0" fmla="*/ 1059655 h 1059655"/>
              <a:gd name="connsiteX1" fmla="*/ 268431 w 301769"/>
              <a:gd name="connsiteY1" fmla="*/ 916780 h 1059655"/>
              <a:gd name="connsiteX2" fmla="*/ 249381 w 301769"/>
              <a:gd name="connsiteY2" fmla="*/ 721518 h 1059655"/>
              <a:gd name="connsiteX3" fmla="*/ 149369 w 301769"/>
              <a:gd name="connsiteY3" fmla="*/ 359568 h 1059655"/>
              <a:gd name="connsiteX4" fmla="*/ 30306 w 301769"/>
              <a:gd name="connsiteY4" fmla="*/ 159543 h 1059655"/>
              <a:gd name="connsiteX5" fmla="*/ 0 w 301769"/>
              <a:gd name="connsiteY5" fmla="*/ 0 h 1059655"/>
              <a:gd name="connsiteX0" fmla="*/ 328613 w 328613"/>
              <a:gd name="connsiteY0" fmla="*/ 1104117 h 1104117"/>
              <a:gd name="connsiteX1" fmla="*/ 295275 w 328613"/>
              <a:gd name="connsiteY1" fmla="*/ 961242 h 1104117"/>
              <a:gd name="connsiteX2" fmla="*/ 276225 w 328613"/>
              <a:gd name="connsiteY2" fmla="*/ 765980 h 1104117"/>
              <a:gd name="connsiteX3" fmla="*/ 176213 w 328613"/>
              <a:gd name="connsiteY3" fmla="*/ 404030 h 1104117"/>
              <a:gd name="connsiteX4" fmla="*/ 57150 w 328613"/>
              <a:gd name="connsiteY4" fmla="*/ 204005 h 1104117"/>
              <a:gd name="connsiteX5" fmla="*/ 0 w 328613"/>
              <a:gd name="connsiteY5" fmla="*/ 0 h 1104117"/>
              <a:gd name="connsiteX0" fmla="*/ 271463 w 271463"/>
              <a:gd name="connsiteY0" fmla="*/ 900112 h 900112"/>
              <a:gd name="connsiteX1" fmla="*/ 238125 w 271463"/>
              <a:gd name="connsiteY1" fmla="*/ 757237 h 900112"/>
              <a:gd name="connsiteX2" fmla="*/ 219075 w 271463"/>
              <a:gd name="connsiteY2" fmla="*/ 561975 h 900112"/>
              <a:gd name="connsiteX3" fmla="*/ 119063 w 271463"/>
              <a:gd name="connsiteY3" fmla="*/ 200025 h 900112"/>
              <a:gd name="connsiteX4" fmla="*/ 0 w 271463"/>
              <a:gd name="connsiteY4" fmla="*/ 0 h 900112"/>
              <a:gd name="connsiteX5" fmla="*/ 20242 w 271463"/>
              <a:gd name="connsiteY5" fmla="*/ 26929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63" h="900112">
                <a:moveTo>
                  <a:pt x="271463" y="900112"/>
                </a:moveTo>
                <a:lnTo>
                  <a:pt x="238125" y="757237"/>
                </a:lnTo>
                <a:lnTo>
                  <a:pt x="219075" y="561975"/>
                </a:lnTo>
                <a:lnTo>
                  <a:pt x="119063" y="200025"/>
                </a:lnTo>
                <a:lnTo>
                  <a:pt x="0" y="0"/>
                </a:lnTo>
                <a:lnTo>
                  <a:pt x="20242" y="26929"/>
                </a:lnTo>
              </a:path>
            </a:pathLst>
          </a:custGeom>
          <a:ln w="28575">
            <a:solidFill>
              <a:srgbClr val="A9A9A9"/>
            </a:solidFill>
            <a:prstDash val="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45782"/>
              </a:solidFill>
            </a:endParaRPr>
          </a:p>
        </p:txBody>
      </p:sp>
      <p:sp>
        <p:nvSpPr>
          <p:cNvPr id="70" name="Freeform 104"/>
          <p:cNvSpPr/>
          <p:nvPr/>
        </p:nvSpPr>
        <p:spPr>
          <a:xfrm>
            <a:off x="5632494" y="1945548"/>
            <a:ext cx="308727" cy="1526611"/>
          </a:xfrm>
          <a:custGeom>
            <a:avLst/>
            <a:gdLst>
              <a:gd name="connsiteX0" fmla="*/ 121920 w 320040"/>
              <a:gd name="connsiteY0" fmla="*/ 0 h 2049780"/>
              <a:gd name="connsiteX1" fmla="*/ 83820 w 320040"/>
              <a:gd name="connsiteY1" fmla="*/ 68580 h 2049780"/>
              <a:gd name="connsiteX2" fmla="*/ 76200 w 320040"/>
              <a:gd name="connsiteY2" fmla="*/ 160020 h 2049780"/>
              <a:gd name="connsiteX3" fmla="*/ 38100 w 320040"/>
              <a:gd name="connsiteY3" fmla="*/ 228600 h 2049780"/>
              <a:gd name="connsiteX4" fmla="*/ 0 w 320040"/>
              <a:gd name="connsiteY4" fmla="*/ 266700 h 2049780"/>
              <a:gd name="connsiteX5" fmla="*/ 0 w 320040"/>
              <a:gd name="connsiteY5" fmla="*/ 426720 h 2049780"/>
              <a:gd name="connsiteX6" fmla="*/ 38100 w 320040"/>
              <a:gd name="connsiteY6" fmla="*/ 548640 h 2049780"/>
              <a:gd name="connsiteX7" fmla="*/ 38100 w 320040"/>
              <a:gd name="connsiteY7" fmla="*/ 609600 h 2049780"/>
              <a:gd name="connsiteX8" fmla="*/ 30480 w 320040"/>
              <a:gd name="connsiteY8" fmla="*/ 662940 h 2049780"/>
              <a:gd name="connsiteX9" fmla="*/ 30480 w 320040"/>
              <a:gd name="connsiteY9" fmla="*/ 662940 h 2049780"/>
              <a:gd name="connsiteX10" fmla="*/ 121920 w 320040"/>
              <a:gd name="connsiteY10" fmla="*/ 815340 h 2049780"/>
              <a:gd name="connsiteX11" fmla="*/ 175260 w 320040"/>
              <a:gd name="connsiteY11" fmla="*/ 822960 h 2049780"/>
              <a:gd name="connsiteX12" fmla="*/ 205740 w 320040"/>
              <a:gd name="connsiteY12" fmla="*/ 868680 h 2049780"/>
              <a:gd name="connsiteX13" fmla="*/ 236220 w 320040"/>
              <a:gd name="connsiteY13" fmla="*/ 906780 h 2049780"/>
              <a:gd name="connsiteX14" fmla="*/ 220980 w 320040"/>
              <a:gd name="connsiteY14" fmla="*/ 967740 h 2049780"/>
              <a:gd name="connsiteX15" fmla="*/ 266700 w 320040"/>
              <a:gd name="connsiteY15" fmla="*/ 1005840 h 2049780"/>
              <a:gd name="connsiteX16" fmla="*/ 297180 w 320040"/>
              <a:gd name="connsiteY16" fmla="*/ 1097280 h 2049780"/>
              <a:gd name="connsiteX17" fmla="*/ 297180 w 320040"/>
              <a:gd name="connsiteY17" fmla="*/ 1173480 h 2049780"/>
              <a:gd name="connsiteX18" fmla="*/ 243840 w 320040"/>
              <a:gd name="connsiteY18" fmla="*/ 1264920 h 2049780"/>
              <a:gd name="connsiteX19" fmla="*/ 228600 w 320040"/>
              <a:gd name="connsiteY19" fmla="*/ 1333500 h 2049780"/>
              <a:gd name="connsiteX20" fmla="*/ 236220 w 320040"/>
              <a:gd name="connsiteY20" fmla="*/ 1455420 h 2049780"/>
              <a:gd name="connsiteX21" fmla="*/ 236220 w 320040"/>
              <a:gd name="connsiteY21" fmla="*/ 1455420 h 2049780"/>
              <a:gd name="connsiteX22" fmla="*/ 304800 w 320040"/>
              <a:gd name="connsiteY22" fmla="*/ 1546860 h 2049780"/>
              <a:gd name="connsiteX23" fmla="*/ 304800 w 320040"/>
              <a:gd name="connsiteY23" fmla="*/ 1638300 h 2049780"/>
              <a:gd name="connsiteX24" fmla="*/ 320040 w 320040"/>
              <a:gd name="connsiteY24" fmla="*/ 1706880 h 2049780"/>
              <a:gd name="connsiteX25" fmla="*/ 320040 w 320040"/>
              <a:gd name="connsiteY25" fmla="*/ 1706880 h 2049780"/>
              <a:gd name="connsiteX26" fmla="*/ 243840 w 320040"/>
              <a:gd name="connsiteY26" fmla="*/ 1798320 h 2049780"/>
              <a:gd name="connsiteX27" fmla="*/ 137160 w 320040"/>
              <a:gd name="connsiteY27" fmla="*/ 1859280 h 2049780"/>
              <a:gd name="connsiteX28" fmla="*/ 68580 w 320040"/>
              <a:gd name="connsiteY28" fmla="*/ 1927860 h 2049780"/>
              <a:gd name="connsiteX29" fmla="*/ 15240 w 320040"/>
              <a:gd name="connsiteY29" fmla="*/ 2049780 h 2049780"/>
              <a:gd name="connsiteX0" fmla="*/ 121920 w 320040"/>
              <a:gd name="connsiteY0" fmla="*/ 179256 h 2229036"/>
              <a:gd name="connsiteX1" fmla="*/ 165100 w 320040"/>
              <a:gd name="connsiteY1" fmla="*/ 0 h 2229036"/>
              <a:gd name="connsiteX2" fmla="*/ 83820 w 320040"/>
              <a:gd name="connsiteY2" fmla="*/ 247836 h 2229036"/>
              <a:gd name="connsiteX3" fmla="*/ 76200 w 320040"/>
              <a:gd name="connsiteY3" fmla="*/ 339276 h 2229036"/>
              <a:gd name="connsiteX4" fmla="*/ 38100 w 320040"/>
              <a:gd name="connsiteY4" fmla="*/ 407856 h 2229036"/>
              <a:gd name="connsiteX5" fmla="*/ 0 w 320040"/>
              <a:gd name="connsiteY5" fmla="*/ 445956 h 2229036"/>
              <a:gd name="connsiteX6" fmla="*/ 0 w 320040"/>
              <a:gd name="connsiteY6" fmla="*/ 605976 h 2229036"/>
              <a:gd name="connsiteX7" fmla="*/ 38100 w 320040"/>
              <a:gd name="connsiteY7" fmla="*/ 727896 h 2229036"/>
              <a:gd name="connsiteX8" fmla="*/ 38100 w 320040"/>
              <a:gd name="connsiteY8" fmla="*/ 788856 h 2229036"/>
              <a:gd name="connsiteX9" fmla="*/ 30480 w 320040"/>
              <a:gd name="connsiteY9" fmla="*/ 842196 h 2229036"/>
              <a:gd name="connsiteX10" fmla="*/ 30480 w 320040"/>
              <a:gd name="connsiteY10" fmla="*/ 842196 h 2229036"/>
              <a:gd name="connsiteX11" fmla="*/ 121920 w 320040"/>
              <a:gd name="connsiteY11" fmla="*/ 994596 h 2229036"/>
              <a:gd name="connsiteX12" fmla="*/ 175260 w 320040"/>
              <a:gd name="connsiteY12" fmla="*/ 1002216 h 2229036"/>
              <a:gd name="connsiteX13" fmla="*/ 205740 w 320040"/>
              <a:gd name="connsiteY13" fmla="*/ 1047936 h 2229036"/>
              <a:gd name="connsiteX14" fmla="*/ 236220 w 320040"/>
              <a:gd name="connsiteY14" fmla="*/ 1086036 h 2229036"/>
              <a:gd name="connsiteX15" fmla="*/ 220980 w 320040"/>
              <a:gd name="connsiteY15" fmla="*/ 1146996 h 2229036"/>
              <a:gd name="connsiteX16" fmla="*/ 266700 w 320040"/>
              <a:gd name="connsiteY16" fmla="*/ 1185096 h 2229036"/>
              <a:gd name="connsiteX17" fmla="*/ 297180 w 320040"/>
              <a:gd name="connsiteY17" fmla="*/ 1276536 h 2229036"/>
              <a:gd name="connsiteX18" fmla="*/ 297180 w 320040"/>
              <a:gd name="connsiteY18" fmla="*/ 1352736 h 2229036"/>
              <a:gd name="connsiteX19" fmla="*/ 243840 w 320040"/>
              <a:gd name="connsiteY19" fmla="*/ 1444176 h 2229036"/>
              <a:gd name="connsiteX20" fmla="*/ 228600 w 320040"/>
              <a:gd name="connsiteY20" fmla="*/ 1512756 h 2229036"/>
              <a:gd name="connsiteX21" fmla="*/ 236220 w 320040"/>
              <a:gd name="connsiteY21" fmla="*/ 1634676 h 2229036"/>
              <a:gd name="connsiteX22" fmla="*/ 236220 w 320040"/>
              <a:gd name="connsiteY22" fmla="*/ 1634676 h 2229036"/>
              <a:gd name="connsiteX23" fmla="*/ 304800 w 320040"/>
              <a:gd name="connsiteY23" fmla="*/ 1726116 h 2229036"/>
              <a:gd name="connsiteX24" fmla="*/ 304800 w 320040"/>
              <a:gd name="connsiteY24" fmla="*/ 1817556 h 2229036"/>
              <a:gd name="connsiteX25" fmla="*/ 320040 w 320040"/>
              <a:gd name="connsiteY25" fmla="*/ 1886136 h 2229036"/>
              <a:gd name="connsiteX26" fmla="*/ 320040 w 320040"/>
              <a:gd name="connsiteY26" fmla="*/ 1886136 h 2229036"/>
              <a:gd name="connsiteX27" fmla="*/ 243840 w 320040"/>
              <a:gd name="connsiteY27" fmla="*/ 1977576 h 2229036"/>
              <a:gd name="connsiteX28" fmla="*/ 137160 w 320040"/>
              <a:gd name="connsiteY28" fmla="*/ 2038536 h 2229036"/>
              <a:gd name="connsiteX29" fmla="*/ 68580 w 320040"/>
              <a:gd name="connsiteY29" fmla="*/ 2107116 h 2229036"/>
              <a:gd name="connsiteX30" fmla="*/ 15240 w 320040"/>
              <a:gd name="connsiteY30" fmla="*/ 2229036 h 222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" h="2229036">
                <a:moveTo>
                  <a:pt x="121920" y="179256"/>
                </a:moveTo>
                <a:lnTo>
                  <a:pt x="165100" y="0"/>
                </a:lnTo>
                <a:lnTo>
                  <a:pt x="83820" y="247836"/>
                </a:lnTo>
                <a:lnTo>
                  <a:pt x="76200" y="339276"/>
                </a:lnTo>
                <a:lnTo>
                  <a:pt x="38100" y="407856"/>
                </a:lnTo>
                <a:lnTo>
                  <a:pt x="0" y="445956"/>
                </a:lnTo>
                <a:lnTo>
                  <a:pt x="0" y="605976"/>
                </a:lnTo>
                <a:lnTo>
                  <a:pt x="38100" y="727896"/>
                </a:lnTo>
                <a:lnTo>
                  <a:pt x="38100" y="788856"/>
                </a:lnTo>
                <a:lnTo>
                  <a:pt x="30480" y="842196"/>
                </a:lnTo>
                <a:lnTo>
                  <a:pt x="30480" y="842196"/>
                </a:lnTo>
                <a:lnTo>
                  <a:pt x="121920" y="994596"/>
                </a:lnTo>
                <a:lnTo>
                  <a:pt x="175260" y="1002216"/>
                </a:lnTo>
                <a:lnTo>
                  <a:pt x="205740" y="1047936"/>
                </a:lnTo>
                <a:lnTo>
                  <a:pt x="236220" y="1086036"/>
                </a:lnTo>
                <a:lnTo>
                  <a:pt x="220980" y="1146996"/>
                </a:lnTo>
                <a:lnTo>
                  <a:pt x="266700" y="1185096"/>
                </a:lnTo>
                <a:lnTo>
                  <a:pt x="297180" y="1276536"/>
                </a:lnTo>
                <a:lnTo>
                  <a:pt x="297180" y="1352736"/>
                </a:lnTo>
                <a:lnTo>
                  <a:pt x="243840" y="1444176"/>
                </a:lnTo>
                <a:lnTo>
                  <a:pt x="228600" y="1512756"/>
                </a:lnTo>
                <a:lnTo>
                  <a:pt x="236220" y="1634676"/>
                </a:lnTo>
                <a:lnTo>
                  <a:pt x="236220" y="1634676"/>
                </a:lnTo>
                <a:lnTo>
                  <a:pt x="304800" y="1726116"/>
                </a:lnTo>
                <a:lnTo>
                  <a:pt x="304800" y="1817556"/>
                </a:lnTo>
                <a:lnTo>
                  <a:pt x="320040" y="1886136"/>
                </a:lnTo>
                <a:lnTo>
                  <a:pt x="320040" y="1886136"/>
                </a:lnTo>
                <a:lnTo>
                  <a:pt x="243840" y="1977576"/>
                </a:lnTo>
                <a:lnTo>
                  <a:pt x="137160" y="2038536"/>
                </a:lnTo>
                <a:lnTo>
                  <a:pt x="68580" y="2107116"/>
                </a:lnTo>
                <a:lnTo>
                  <a:pt x="15240" y="2229036"/>
                </a:lnTo>
              </a:path>
            </a:pathLst>
          </a:custGeom>
          <a:ln w="28575">
            <a:solidFill>
              <a:srgbClr val="A9A9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TextBox 110"/>
          <p:cNvSpPr txBox="1"/>
          <p:nvPr/>
        </p:nvSpPr>
        <p:spPr>
          <a:xfrm>
            <a:off x="2497754" y="2448692"/>
            <a:ext cx="1108411" cy="615553"/>
          </a:xfrm>
          <a:prstGeom prst="rect">
            <a:avLst/>
          </a:prstGeom>
          <a:noFill/>
          <a:ln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Великий</a:t>
            </a:r>
            <a:r>
              <a:rPr lang="ru-RU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  <a:br>
              <a:rPr lang="ru-RU" dirty="0" smtClean="0">
                <a:solidFill>
                  <a:schemeClr val="tx2"/>
                </a:solidFill>
                <a:cs typeface="Tahoma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Новгород</a:t>
            </a:r>
          </a:p>
        </p:txBody>
      </p:sp>
      <p:sp>
        <p:nvSpPr>
          <p:cNvPr id="72" name="TextBox 117"/>
          <p:cNvSpPr txBox="1"/>
          <p:nvPr/>
        </p:nvSpPr>
        <p:spPr>
          <a:xfrm>
            <a:off x="3439806" y="4317884"/>
            <a:ext cx="923330" cy="615553"/>
          </a:xfrm>
          <a:prstGeom prst="rect">
            <a:avLst/>
          </a:prstGeom>
          <a:noFill/>
          <a:ln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Старая</a:t>
            </a:r>
          </a:p>
          <a:p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 Русса</a:t>
            </a:r>
            <a:r>
              <a:rPr lang="ru-RU" sz="900" dirty="0" smtClean="0">
                <a:solidFill>
                  <a:srgbClr val="808080"/>
                </a:solidFill>
                <a:cs typeface="Tahoma" pitchFamily="34" charset="0"/>
              </a:rPr>
              <a:t>	</a:t>
            </a:r>
          </a:p>
        </p:txBody>
      </p:sp>
      <p:sp>
        <p:nvSpPr>
          <p:cNvPr id="73" name="TextBox 120"/>
          <p:cNvSpPr txBox="1"/>
          <p:nvPr/>
        </p:nvSpPr>
        <p:spPr>
          <a:xfrm>
            <a:off x="5151883" y="4490474"/>
            <a:ext cx="823944" cy="307777"/>
          </a:xfrm>
          <a:prstGeom prst="rect">
            <a:avLst/>
          </a:prstGeom>
          <a:noFill/>
          <a:ln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Валдай</a:t>
            </a:r>
          </a:p>
        </p:txBody>
      </p:sp>
      <p:sp>
        <p:nvSpPr>
          <p:cNvPr id="74" name="Freeform 138"/>
          <p:cNvSpPr/>
          <p:nvPr/>
        </p:nvSpPr>
        <p:spPr bwMode="auto">
          <a:xfrm>
            <a:off x="3853027" y="1957993"/>
            <a:ext cx="2080453" cy="2173399"/>
          </a:xfrm>
          <a:custGeom>
            <a:avLst/>
            <a:gdLst>
              <a:gd name="connsiteX0" fmla="*/ 0 w 2139950"/>
              <a:gd name="connsiteY0" fmla="*/ 0 h 2089150"/>
              <a:gd name="connsiteX1" fmla="*/ 19050 w 2139950"/>
              <a:gd name="connsiteY1" fmla="*/ 50800 h 2089150"/>
              <a:gd name="connsiteX2" fmla="*/ 38100 w 2139950"/>
              <a:gd name="connsiteY2" fmla="*/ 133350 h 2089150"/>
              <a:gd name="connsiteX3" fmla="*/ 25400 w 2139950"/>
              <a:gd name="connsiteY3" fmla="*/ 234950 h 2089150"/>
              <a:gd name="connsiteX4" fmla="*/ 25400 w 2139950"/>
              <a:gd name="connsiteY4" fmla="*/ 292100 h 2089150"/>
              <a:gd name="connsiteX5" fmla="*/ 25400 w 2139950"/>
              <a:gd name="connsiteY5" fmla="*/ 393700 h 2089150"/>
              <a:gd name="connsiteX6" fmla="*/ 44450 w 2139950"/>
              <a:gd name="connsiteY6" fmla="*/ 508000 h 2089150"/>
              <a:gd name="connsiteX7" fmla="*/ 63500 w 2139950"/>
              <a:gd name="connsiteY7" fmla="*/ 552450 h 2089150"/>
              <a:gd name="connsiteX8" fmla="*/ 76200 w 2139950"/>
              <a:gd name="connsiteY8" fmla="*/ 609600 h 2089150"/>
              <a:gd name="connsiteX9" fmla="*/ 133350 w 2139950"/>
              <a:gd name="connsiteY9" fmla="*/ 742950 h 2089150"/>
              <a:gd name="connsiteX10" fmla="*/ 165100 w 2139950"/>
              <a:gd name="connsiteY10" fmla="*/ 774700 h 2089150"/>
              <a:gd name="connsiteX11" fmla="*/ 228600 w 2139950"/>
              <a:gd name="connsiteY11" fmla="*/ 819150 h 2089150"/>
              <a:gd name="connsiteX12" fmla="*/ 323850 w 2139950"/>
              <a:gd name="connsiteY12" fmla="*/ 857250 h 2089150"/>
              <a:gd name="connsiteX13" fmla="*/ 438150 w 2139950"/>
              <a:gd name="connsiteY13" fmla="*/ 882650 h 2089150"/>
              <a:gd name="connsiteX14" fmla="*/ 584200 w 2139950"/>
              <a:gd name="connsiteY14" fmla="*/ 933450 h 2089150"/>
              <a:gd name="connsiteX15" fmla="*/ 774700 w 2139950"/>
              <a:gd name="connsiteY15" fmla="*/ 996950 h 2089150"/>
              <a:gd name="connsiteX16" fmla="*/ 844550 w 2139950"/>
              <a:gd name="connsiteY16" fmla="*/ 1035050 h 2089150"/>
              <a:gd name="connsiteX17" fmla="*/ 876300 w 2139950"/>
              <a:gd name="connsiteY17" fmla="*/ 1054100 h 2089150"/>
              <a:gd name="connsiteX18" fmla="*/ 1003300 w 2139950"/>
              <a:gd name="connsiteY18" fmla="*/ 1111250 h 2089150"/>
              <a:gd name="connsiteX19" fmla="*/ 1155700 w 2139950"/>
              <a:gd name="connsiteY19" fmla="*/ 1174750 h 2089150"/>
              <a:gd name="connsiteX20" fmla="*/ 1270000 w 2139950"/>
              <a:gd name="connsiteY20" fmla="*/ 1250950 h 2089150"/>
              <a:gd name="connsiteX21" fmla="*/ 1301750 w 2139950"/>
              <a:gd name="connsiteY21" fmla="*/ 1289050 h 2089150"/>
              <a:gd name="connsiteX22" fmla="*/ 1333500 w 2139950"/>
              <a:gd name="connsiteY22" fmla="*/ 1327150 h 2089150"/>
              <a:gd name="connsiteX23" fmla="*/ 1403350 w 2139950"/>
              <a:gd name="connsiteY23" fmla="*/ 1358900 h 2089150"/>
              <a:gd name="connsiteX24" fmla="*/ 1517650 w 2139950"/>
              <a:gd name="connsiteY24" fmla="*/ 1492250 h 2089150"/>
              <a:gd name="connsiteX25" fmla="*/ 1574800 w 2139950"/>
              <a:gd name="connsiteY25" fmla="*/ 1549400 h 2089150"/>
              <a:gd name="connsiteX26" fmla="*/ 1587500 w 2139950"/>
              <a:gd name="connsiteY26" fmla="*/ 1574800 h 2089150"/>
              <a:gd name="connsiteX27" fmla="*/ 1631950 w 2139950"/>
              <a:gd name="connsiteY27" fmla="*/ 1574800 h 2089150"/>
              <a:gd name="connsiteX28" fmla="*/ 1695450 w 2139950"/>
              <a:gd name="connsiteY28" fmla="*/ 1593850 h 2089150"/>
              <a:gd name="connsiteX29" fmla="*/ 1739900 w 2139950"/>
              <a:gd name="connsiteY29" fmla="*/ 1562100 h 2089150"/>
              <a:gd name="connsiteX30" fmla="*/ 1835150 w 2139950"/>
              <a:gd name="connsiteY30" fmla="*/ 1587500 h 2089150"/>
              <a:gd name="connsiteX31" fmla="*/ 1879600 w 2139950"/>
              <a:gd name="connsiteY31" fmla="*/ 1600200 h 2089150"/>
              <a:gd name="connsiteX32" fmla="*/ 1943100 w 2139950"/>
              <a:gd name="connsiteY32" fmla="*/ 1746250 h 2089150"/>
              <a:gd name="connsiteX33" fmla="*/ 1987550 w 2139950"/>
              <a:gd name="connsiteY33" fmla="*/ 1873250 h 2089150"/>
              <a:gd name="connsiteX34" fmla="*/ 1987550 w 2139950"/>
              <a:gd name="connsiteY34" fmla="*/ 1885950 h 2089150"/>
              <a:gd name="connsiteX35" fmla="*/ 2051050 w 2139950"/>
              <a:gd name="connsiteY35" fmla="*/ 1968500 h 2089150"/>
              <a:gd name="connsiteX36" fmla="*/ 2139950 w 2139950"/>
              <a:gd name="connsiteY36" fmla="*/ 2089150 h 2089150"/>
              <a:gd name="connsiteX37" fmla="*/ 2139950 w 2139950"/>
              <a:gd name="connsiteY37" fmla="*/ 2089150 h 2089150"/>
              <a:gd name="connsiteX0" fmla="*/ 0 w 2183338"/>
              <a:gd name="connsiteY0" fmla="*/ 0 h 2099443"/>
              <a:gd name="connsiteX1" fmla="*/ 62438 w 2183338"/>
              <a:gd name="connsiteY1" fmla="*/ 61093 h 2099443"/>
              <a:gd name="connsiteX2" fmla="*/ 81488 w 2183338"/>
              <a:gd name="connsiteY2" fmla="*/ 143643 h 2099443"/>
              <a:gd name="connsiteX3" fmla="*/ 68788 w 2183338"/>
              <a:gd name="connsiteY3" fmla="*/ 245243 h 2099443"/>
              <a:gd name="connsiteX4" fmla="*/ 68788 w 2183338"/>
              <a:gd name="connsiteY4" fmla="*/ 302393 h 2099443"/>
              <a:gd name="connsiteX5" fmla="*/ 68788 w 2183338"/>
              <a:gd name="connsiteY5" fmla="*/ 403993 h 2099443"/>
              <a:gd name="connsiteX6" fmla="*/ 87838 w 2183338"/>
              <a:gd name="connsiteY6" fmla="*/ 518293 h 2099443"/>
              <a:gd name="connsiteX7" fmla="*/ 106888 w 2183338"/>
              <a:gd name="connsiteY7" fmla="*/ 562743 h 2099443"/>
              <a:gd name="connsiteX8" fmla="*/ 119588 w 2183338"/>
              <a:gd name="connsiteY8" fmla="*/ 619893 h 2099443"/>
              <a:gd name="connsiteX9" fmla="*/ 176738 w 2183338"/>
              <a:gd name="connsiteY9" fmla="*/ 753243 h 2099443"/>
              <a:gd name="connsiteX10" fmla="*/ 208488 w 2183338"/>
              <a:gd name="connsiteY10" fmla="*/ 784993 h 2099443"/>
              <a:gd name="connsiteX11" fmla="*/ 271988 w 2183338"/>
              <a:gd name="connsiteY11" fmla="*/ 829443 h 2099443"/>
              <a:gd name="connsiteX12" fmla="*/ 367238 w 2183338"/>
              <a:gd name="connsiteY12" fmla="*/ 867543 h 2099443"/>
              <a:gd name="connsiteX13" fmla="*/ 481538 w 2183338"/>
              <a:gd name="connsiteY13" fmla="*/ 892943 h 2099443"/>
              <a:gd name="connsiteX14" fmla="*/ 627588 w 2183338"/>
              <a:gd name="connsiteY14" fmla="*/ 943743 h 2099443"/>
              <a:gd name="connsiteX15" fmla="*/ 818088 w 2183338"/>
              <a:gd name="connsiteY15" fmla="*/ 1007243 h 2099443"/>
              <a:gd name="connsiteX16" fmla="*/ 887938 w 2183338"/>
              <a:gd name="connsiteY16" fmla="*/ 1045343 h 2099443"/>
              <a:gd name="connsiteX17" fmla="*/ 919688 w 2183338"/>
              <a:gd name="connsiteY17" fmla="*/ 1064393 h 2099443"/>
              <a:gd name="connsiteX18" fmla="*/ 1046688 w 2183338"/>
              <a:gd name="connsiteY18" fmla="*/ 1121543 h 2099443"/>
              <a:gd name="connsiteX19" fmla="*/ 1199088 w 2183338"/>
              <a:gd name="connsiteY19" fmla="*/ 1185043 h 2099443"/>
              <a:gd name="connsiteX20" fmla="*/ 1313388 w 2183338"/>
              <a:gd name="connsiteY20" fmla="*/ 1261243 h 2099443"/>
              <a:gd name="connsiteX21" fmla="*/ 1345138 w 2183338"/>
              <a:gd name="connsiteY21" fmla="*/ 1299343 h 2099443"/>
              <a:gd name="connsiteX22" fmla="*/ 1376888 w 2183338"/>
              <a:gd name="connsiteY22" fmla="*/ 1337443 h 2099443"/>
              <a:gd name="connsiteX23" fmla="*/ 1446738 w 2183338"/>
              <a:gd name="connsiteY23" fmla="*/ 1369193 h 2099443"/>
              <a:gd name="connsiteX24" fmla="*/ 1561038 w 2183338"/>
              <a:gd name="connsiteY24" fmla="*/ 1502543 h 2099443"/>
              <a:gd name="connsiteX25" fmla="*/ 1618188 w 2183338"/>
              <a:gd name="connsiteY25" fmla="*/ 1559693 h 2099443"/>
              <a:gd name="connsiteX26" fmla="*/ 1630888 w 2183338"/>
              <a:gd name="connsiteY26" fmla="*/ 1585093 h 2099443"/>
              <a:gd name="connsiteX27" fmla="*/ 1675338 w 2183338"/>
              <a:gd name="connsiteY27" fmla="*/ 1585093 h 2099443"/>
              <a:gd name="connsiteX28" fmla="*/ 1738838 w 2183338"/>
              <a:gd name="connsiteY28" fmla="*/ 1604143 h 2099443"/>
              <a:gd name="connsiteX29" fmla="*/ 1783288 w 2183338"/>
              <a:gd name="connsiteY29" fmla="*/ 1572393 h 2099443"/>
              <a:gd name="connsiteX30" fmla="*/ 1878538 w 2183338"/>
              <a:gd name="connsiteY30" fmla="*/ 1597793 h 2099443"/>
              <a:gd name="connsiteX31" fmla="*/ 1922988 w 2183338"/>
              <a:gd name="connsiteY31" fmla="*/ 1610493 h 2099443"/>
              <a:gd name="connsiteX32" fmla="*/ 1986488 w 2183338"/>
              <a:gd name="connsiteY32" fmla="*/ 1756543 h 2099443"/>
              <a:gd name="connsiteX33" fmla="*/ 2030938 w 2183338"/>
              <a:gd name="connsiteY33" fmla="*/ 1883543 h 2099443"/>
              <a:gd name="connsiteX34" fmla="*/ 2030938 w 2183338"/>
              <a:gd name="connsiteY34" fmla="*/ 1896243 h 2099443"/>
              <a:gd name="connsiteX35" fmla="*/ 2094438 w 2183338"/>
              <a:gd name="connsiteY35" fmla="*/ 1978793 h 2099443"/>
              <a:gd name="connsiteX36" fmla="*/ 2183338 w 2183338"/>
              <a:gd name="connsiteY36" fmla="*/ 2099443 h 2099443"/>
              <a:gd name="connsiteX37" fmla="*/ 2183338 w 2183338"/>
              <a:gd name="connsiteY37" fmla="*/ 2099443 h 2099443"/>
              <a:gd name="connsiteX0" fmla="*/ 0 w 2131561"/>
              <a:gd name="connsiteY0" fmla="*/ 0 h 2055498"/>
              <a:gd name="connsiteX1" fmla="*/ 10661 w 2131561"/>
              <a:gd name="connsiteY1" fmla="*/ 17148 h 2055498"/>
              <a:gd name="connsiteX2" fmla="*/ 29711 w 2131561"/>
              <a:gd name="connsiteY2" fmla="*/ 99698 h 2055498"/>
              <a:gd name="connsiteX3" fmla="*/ 17011 w 2131561"/>
              <a:gd name="connsiteY3" fmla="*/ 201298 h 2055498"/>
              <a:gd name="connsiteX4" fmla="*/ 17011 w 2131561"/>
              <a:gd name="connsiteY4" fmla="*/ 258448 h 2055498"/>
              <a:gd name="connsiteX5" fmla="*/ 17011 w 2131561"/>
              <a:gd name="connsiteY5" fmla="*/ 360048 h 2055498"/>
              <a:gd name="connsiteX6" fmla="*/ 36061 w 2131561"/>
              <a:gd name="connsiteY6" fmla="*/ 474348 h 2055498"/>
              <a:gd name="connsiteX7" fmla="*/ 55111 w 2131561"/>
              <a:gd name="connsiteY7" fmla="*/ 518798 h 2055498"/>
              <a:gd name="connsiteX8" fmla="*/ 67811 w 2131561"/>
              <a:gd name="connsiteY8" fmla="*/ 575948 h 2055498"/>
              <a:gd name="connsiteX9" fmla="*/ 124961 w 2131561"/>
              <a:gd name="connsiteY9" fmla="*/ 709298 h 2055498"/>
              <a:gd name="connsiteX10" fmla="*/ 156711 w 2131561"/>
              <a:gd name="connsiteY10" fmla="*/ 741048 h 2055498"/>
              <a:gd name="connsiteX11" fmla="*/ 220211 w 2131561"/>
              <a:gd name="connsiteY11" fmla="*/ 785498 h 2055498"/>
              <a:gd name="connsiteX12" fmla="*/ 315461 w 2131561"/>
              <a:gd name="connsiteY12" fmla="*/ 823598 h 2055498"/>
              <a:gd name="connsiteX13" fmla="*/ 429761 w 2131561"/>
              <a:gd name="connsiteY13" fmla="*/ 848998 h 2055498"/>
              <a:gd name="connsiteX14" fmla="*/ 575811 w 2131561"/>
              <a:gd name="connsiteY14" fmla="*/ 899798 h 2055498"/>
              <a:gd name="connsiteX15" fmla="*/ 766311 w 2131561"/>
              <a:gd name="connsiteY15" fmla="*/ 963298 h 2055498"/>
              <a:gd name="connsiteX16" fmla="*/ 836161 w 2131561"/>
              <a:gd name="connsiteY16" fmla="*/ 1001398 h 2055498"/>
              <a:gd name="connsiteX17" fmla="*/ 867911 w 2131561"/>
              <a:gd name="connsiteY17" fmla="*/ 1020448 h 2055498"/>
              <a:gd name="connsiteX18" fmla="*/ 994911 w 2131561"/>
              <a:gd name="connsiteY18" fmla="*/ 1077598 h 2055498"/>
              <a:gd name="connsiteX19" fmla="*/ 1147311 w 2131561"/>
              <a:gd name="connsiteY19" fmla="*/ 1141098 h 2055498"/>
              <a:gd name="connsiteX20" fmla="*/ 1261611 w 2131561"/>
              <a:gd name="connsiteY20" fmla="*/ 1217298 h 2055498"/>
              <a:gd name="connsiteX21" fmla="*/ 1293361 w 2131561"/>
              <a:gd name="connsiteY21" fmla="*/ 1255398 h 2055498"/>
              <a:gd name="connsiteX22" fmla="*/ 1325111 w 2131561"/>
              <a:gd name="connsiteY22" fmla="*/ 1293498 h 2055498"/>
              <a:gd name="connsiteX23" fmla="*/ 1394961 w 2131561"/>
              <a:gd name="connsiteY23" fmla="*/ 1325248 h 2055498"/>
              <a:gd name="connsiteX24" fmla="*/ 1509261 w 2131561"/>
              <a:gd name="connsiteY24" fmla="*/ 1458598 h 2055498"/>
              <a:gd name="connsiteX25" fmla="*/ 1566411 w 2131561"/>
              <a:gd name="connsiteY25" fmla="*/ 1515748 h 2055498"/>
              <a:gd name="connsiteX26" fmla="*/ 1579111 w 2131561"/>
              <a:gd name="connsiteY26" fmla="*/ 1541148 h 2055498"/>
              <a:gd name="connsiteX27" fmla="*/ 1623561 w 2131561"/>
              <a:gd name="connsiteY27" fmla="*/ 1541148 h 2055498"/>
              <a:gd name="connsiteX28" fmla="*/ 1687061 w 2131561"/>
              <a:gd name="connsiteY28" fmla="*/ 1560198 h 2055498"/>
              <a:gd name="connsiteX29" fmla="*/ 1731511 w 2131561"/>
              <a:gd name="connsiteY29" fmla="*/ 1528448 h 2055498"/>
              <a:gd name="connsiteX30" fmla="*/ 1826761 w 2131561"/>
              <a:gd name="connsiteY30" fmla="*/ 1553848 h 2055498"/>
              <a:gd name="connsiteX31" fmla="*/ 1871211 w 2131561"/>
              <a:gd name="connsiteY31" fmla="*/ 1566548 h 2055498"/>
              <a:gd name="connsiteX32" fmla="*/ 1934711 w 2131561"/>
              <a:gd name="connsiteY32" fmla="*/ 1712598 h 2055498"/>
              <a:gd name="connsiteX33" fmla="*/ 1979161 w 2131561"/>
              <a:gd name="connsiteY33" fmla="*/ 1839598 h 2055498"/>
              <a:gd name="connsiteX34" fmla="*/ 1979161 w 2131561"/>
              <a:gd name="connsiteY34" fmla="*/ 1852298 h 2055498"/>
              <a:gd name="connsiteX35" fmla="*/ 2042661 w 2131561"/>
              <a:gd name="connsiteY35" fmla="*/ 1934848 h 2055498"/>
              <a:gd name="connsiteX36" fmla="*/ 2131561 w 2131561"/>
              <a:gd name="connsiteY36" fmla="*/ 2055498 h 2055498"/>
              <a:gd name="connsiteX37" fmla="*/ 2131561 w 2131561"/>
              <a:gd name="connsiteY37" fmla="*/ 2055498 h 20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31561" h="2055498">
                <a:moveTo>
                  <a:pt x="0" y="0"/>
                </a:moveTo>
                <a:lnTo>
                  <a:pt x="10661" y="17148"/>
                </a:lnTo>
                <a:lnTo>
                  <a:pt x="29711" y="99698"/>
                </a:lnTo>
                <a:lnTo>
                  <a:pt x="17011" y="201298"/>
                </a:lnTo>
                <a:lnTo>
                  <a:pt x="17011" y="258448"/>
                </a:lnTo>
                <a:lnTo>
                  <a:pt x="17011" y="360048"/>
                </a:lnTo>
                <a:lnTo>
                  <a:pt x="36061" y="474348"/>
                </a:lnTo>
                <a:lnTo>
                  <a:pt x="55111" y="518798"/>
                </a:lnTo>
                <a:lnTo>
                  <a:pt x="67811" y="575948"/>
                </a:lnTo>
                <a:lnTo>
                  <a:pt x="124961" y="709298"/>
                </a:lnTo>
                <a:lnTo>
                  <a:pt x="156711" y="741048"/>
                </a:lnTo>
                <a:lnTo>
                  <a:pt x="220211" y="785498"/>
                </a:lnTo>
                <a:lnTo>
                  <a:pt x="315461" y="823598"/>
                </a:lnTo>
                <a:lnTo>
                  <a:pt x="429761" y="848998"/>
                </a:lnTo>
                <a:lnTo>
                  <a:pt x="575811" y="899798"/>
                </a:lnTo>
                <a:lnTo>
                  <a:pt x="766311" y="963298"/>
                </a:lnTo>
                <a:lnTo>
                  <a:pt x="836161" y="1001398"/>
                </a:lnTo>
                <a:lnTo>
                  <a:pt x="867911" y="1020448"/>
                </a:lnTo>
                <a:lnTo>
                  <a:pt x="994911" y="1077598"/>
                </a:lnTo>
                <a:lnTo>
                  <a:pt x="1147311" y="1141098"/>
                </a:lnTo>
                <a:lnTo>
                  <a:pt x="1261611" y="1217298"/>
                </a:lnTo>
                <a:lnTo>
                  <a:pt x="1293361" y="1255398"/>
                </a:lnTo>
                <a:lnTo>
                  <a:pt x="1325111" y="1293498"/>
                </a:lnTo>
                <a:lnTo>
                  <a:pt x="1394961" y="1325248"/>
                </a:lnTo>
                <a:lnTo>
                  <a:pt x="1509261" y="1458598"/>
                </a:lnTo>
                <a:lnTo>
                  <a:pt x="1566411" y="1515748"/>
                </a:lnTo>
                <a:lnTo>
                  <a:pt x="1579111" y="1541148"/>
                </a:lnTo>
                <a:lnTo>
                  <a:pt x="1623561" y="1541148"/>
                </a:lnTo>
                <a:lnTo>
                  <a:pt x="1687061" y="1560198"/>
                </a:lnTo>
                <a:lnTo>
                  <a:pt x="1731511" y="1528448"/>
                </a:lnTo>
                <a:lnTo>
                  <a:pt x="1826761" y="1553848"/>
                </a:lnTo>
                <a:lnTo>
                  <a:pt x="1871211" y="1566548"/>
                </a:lnTo>
                <a:lnTo>
                  <a:pt x="1934711" y="1712598"/>
                </a:lnTo>
                <a:lnTo>
                  <a:pt x="1979161" y="1839598"/>
                </a:lnTo>
                <a:lnTo>
                  <a:pt x="1979161" y="1852298"/>
                </a:lnTo>
                <a:lnTo>
                  <a:pt x="2042661" y="1934848"/>
                </a:lnTo>
                <a:lnTo>
                  <a:pt x="2131561" y="2055498"/>
                </a:lnTo>
                <a:lnTo>
                  <a:pt x="2131561" y="2055498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TextBox 139"/>
          <p:cNvSpPr txBox="1"/>
          <p:nvPr/>
        </p:nvSpPr>
        <p:spPr>
          <a:xfrm>
            <a:off x="5774200" y="3087160"/>
            <a:ext cx="1061701" cy="307777"/>
          </a:xfrm>
          <a:prstGeom prst="rect">
            <a:avLst/>
          </a:prstGeom>
          <a:noFill/>
          <a:ln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Окуловка</a:t>
            </a:r>
          </a:p>
        </p:txBody>
      </p:sp>
      <p:sp>
        <p:nvSpPr>
          <p:cNvPr id="76" name="Freeform 141"/>
          <p:cNvSpPr/>
          <p:nvPr/>
        </p:nvSpPr>
        <p:spPr bwMode="auto">
          <a:xfrm rot="618989">
            <a:off x="7303725" y="2406649"/>
            <a:ext cx="1155650" cy="701598"/>
          </a:xfrm>
          <a:custGeom>
            <a:avLst/>
            <a:gdLst>
              <a:gd name="connsiteX0" fmla="*/ 88490 w 1216742"/>
              <a:gd name="connsiteY0" fmla="*/ 0 h 796413"/>
              <a:gd name="connsiteX1" fmla="*/ 103239 w 1216742"/>
              <a:gd name="connsiteY1" fmla="*/ 81116 h 796413"/>
              <a:gd name="connsiteX2" fmla="*/ 66368 w 1216742"/>
              <a:gd name="connsiteY2" fmla="*/ 140110 h 796413"/>
              <a:gd name="connsiteX3" fmla="*/ 29497 w 1216742"/>
              <a:gd name="connsiteY3" fmla="*/ 184355 h 796413"/>
              <a:gd name="connsiteX4" fmla="*/ 29497 w 1216742"/>
              <a:gd name="connsiteY4" fmla="*/ 184355 h 796413"/>
              <a:gd name="connsiteX5" fmla="*/ 0 w 1216742"/>
              <a:gd name="connsiteY5" fmla="*/ 272845 h 796413"/>
              <a:gd name="connsiteX6" fmla="*/ 14748 w 1216742"/>
              <a:gd name="connsiteY6" fmla="*/ 309716 h 796413"/>
              <a:gd name="connsiteX7" fmla="*/ 81116 w 1216742"/>
              <a:gd name="connsiteY7" fmla="*/ 339213 h 796413"/>
              <a:gd name="connsiteX8" fmla="*/ 147484 w 1216742"/>
              <a:gd name="connsiteY8" fmla="*/ 368710 h 796413"/>
              <a:gd name="connsiteX9" fmla="*/ 287594 w 1216742"/>
              <a:gd name="connsiteY9" fmla="*/ 427703 h 796413"/>
              <a:gd name="connsiteX10" fmla="*/ 612058 w 1216742"/>
              <a:gd name="connsiteY10" fmla="*/ 575187 h 796413"/>
              <a:gd name="connsiteX11" fmla="*/ 693174 w 1216742"/>
              <a:gd name="connsiteY11" fmla="*/ 612058 h 796413"/>
              <a:gd name="connsiteX12" fmla="*/ 774290 w 1216742"/>
              <a:gd name="connsiteY12" fmla="*/ 626807 h 796413"/>
              <a:gd name="connsiteX13" fmla="*/ 870155 w 1216742"/>
              <a:gd name="connsiteY13" fmla="*/ 671052 h 796413"/>
              <a:gd name="connsiteX14" fmla="*/ 966019 w 1216742"/>
              <a:gd name="connsiteY14" fmla="*/ 678426 h 796413"/>
              <a:gd name="connsiteX15" fmla="*/ 1010265 w 1216742"/>
              <a:gd name="connsiteY15" fmla="*/ 707923 h 796413"/>
              <a:gd name="connsiteX16" fmla="*/ 1076632 w 1216742"/>
              <a:gd name="connsiteY16" fmla="*/ 737419 h 796413"/>
              <a:gd name="connsiteX17" fmla="*/ 1135626 w 1216742"/>
              <a:gd name="connsiteY17" fmla="*/ 781665 h 796413"/>
              <a:gd name="connsiteX18" fmla="*/ 1216742 w 1216742"/>
              <a:gd name="connsiteY18" fmla="*/ 796413 h 796413"/>
              <a:gd name="connsiteX0" fmla="*/ 103239 w 1216742"/>
              <a:gd name="connsiteY0" fmla="*/ 0 h 715297"/>
              <a:gd name="connsiteX1" fmla="*/ 66368 w 1216742"/>
              <a:gd name="connsiteY1" fmla="*/ 58994 h 715297"/>
              <a:gd name="connsiteX2" fmla="*/ 29497 w 1216742"/>
              <a:gd name="connsiteY2" fmla="*/ 103239 h 715297"/>
              <a:gd name="connsiteX3" fmla="*/ 29497 w 1216742"/>
              <a:gd name="connsiteY3" fmla="*/ 103239 h 715297"/>
              <a:gd name="connsiteX4" fmla="*/ 0 w 1216742"/>
              <a:gd name="connsiteY4" fmla="*/ 191729 h 715297"/>
              <a:gd name="connsiteX5" fmla="*/ 14748 w 1216742"/>
              <a:gd name="connsiteY5" fmla="*/ 228600 h 715297"/>
              <a:gd name="connsiteX6" fmla="*/ 81116 w 1216742"/>
              <a:gd name="connsiteY6" fmla="*/ 258097 h 715297"/>
              <a:gd name="connsiteX7" fmla="*/ 147484 w 1216742"/>
              <a:gd name="connsiteY7" fmla="*/ 287594 h 715297"/>
              <a:gd name="connsiteX8" fmla="*/ 287594 w 1216742"/>
              <a:gd name="connsiteY8" fmla="*/ 346587 h 715297"/>
              <a:gd name="connsiteX9" fmla="*/ 612058 w 1216742"/>
              <a:gd name="connsiteY9" fmla="*/ 494071 h 715297"/>
              <a:gd name="connsiteX10" fmla="*/ 693174 w 1216742"/>
              <a:gd name="connsiteY10" fmla="*/ 530942 h 715297"/>
              <a:gd name="connsiteX11" fmla="*/ 774290 w 1216742"/>
              <a:gd name="connsiteY11" fmla="*/ 545691 h 715297"/>
              <a:gd name="connsiteX12" fmla="*/ 870155 w 1216742"/>
              <a:gd name="connsiteY12" fmla="*/ 589936 h 715297"/>
              <a:gd name="connsiteX13" fmla="*/ 966019 w 1216742"/>
              <a:gd name="connsiteY13" fmla="*/ 597310 h 715297"/>
              <a:gd name="connsiteX14" fmla="*/ 1010265 w 1216742"/>
              <a:gd name="connsiteY14" fmla="*/ 626807 h 715297"/>
              <a:gd name="connsiteX15" fmla="*/ 1076632 w 1216742"/>
              <a:gd name="connsiteY15" fmla="*/ 656303 h 715297"/>
              <a:gd name="connsiteX16" fmla="*/ 1135626 w 1216742"/>
              <a:gd name="connsiteY16" fmla="*/ 700549 h 715297"/>
              <a:gd name="connsiteX17" fmla="*/ 1216742 w 1216742"/>
              <a:gd name="connsiteY17" fmla="*/ 715297 h 715297"/>
              <a:gd name="connsiteX0" fmla="*/ 66368 w 1216742"/>
              <a:gd name="connsiteY0" fmla="*/ 0 h 656303"/>
              <a:gd name="connsiteX1" fmla="*/ 29497 w 1216742"/>
              <a:gd name="connsiteY1" fmla="*/ 44245 h 656303"/>
              <a:gd name="connsiteX2" fmla="*/ 29497 w 1216742"/>
              <a:gd name="connsiteY2" fmla="*/ 44245 h 656303"/>
              <a:gd name="connsiteX3" fmla="*/ 0 w 1216742"/>
              <a:gd name="connsiteY3" fmla="*/ 132735 h 656303"/>
              <a:gd name="connsiteX4" fmla="*/ 14748 w 1216742"/>
              <a:gd name="connsiteY4" fmla="*/ 169606 h 656303"/>
              <a:gd name="connsiteX5" fmla="*/ 81116 w 1216742"/>
              <a:gd name="connsiteY5" fmla="*/ 199103 h 656303"/>
              <a:gd name="connsiteX6" fmla="*/ 147484 w 1216742"/>
              <a:gd name="connsiteY6" fmla="*/ 228600 h 656303"/>
              <a:gd name="connsiteX7" fmla="*/ 287594 w 1216742"/>
              <a:gd name="connsiteY7" fmla="*/ 287593 h 656303"/>
              <a:gd name="connsiteX8" fmla="*/ 612058 w 1216742"/>
              <a:gd name="connsiteY8" fmla="*/ 435077 h 656303"/>
              <a:gd name="connsiteX9" fmla="*/ 693174 w 1216742"/>
              <a:gd name="connsiteY9" fmla="*/ 471948 h 656303"/>
              <a:gd name="connsiteX10" fmla="*/ 774290 w 1216742"/>
              <a:gd name="connsiteY10" fmla="*/ 486697 h 656303"/>
              <a:gd name="connsiteX11" fmla="*/ 870155 w 1216742"/>
              <a:gd name="connsiteY11" fmla="*/ 530942 h 656303"/>
              <a:gd name="connsiteX12" fmla="*/ 966019 w 1216742"/>
              <a:gd name="connsiteY12" fmla="*/ 538316 h 656303"/>
              <a:gd name="connsiteX13" fmla="*/ 1010265 w 1216742"/>
              <a:gd name="connsiteY13" fmla="*/ 567813 h 656303"/>
              <a:gd name="connsiteX14" fmla="*/ 1076632 w 1216742"/>
              <a:gd name="connsiteY14" fmla="*/ 597309 h 656303"/>
              <a:gd name="connsiteX15" fmla="*/ 1135626 w 1216742"/>
              <a:gd name="connsiteY15" fmla="*/ 641555 h 656303"/>
              <a:gd name="connsiteX16" fmla="*/ 1216742 w 1216742"/>
              <a:gd name="connsiteY16" fmla="*/ 656303 h 65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6742" h="656303">
                <a:moveTo>
                  <a:pt x="66368" y="0"/>
                </a:moveTo>
                <a:lnTo>
                  <a:pt x="29497" y="44245"/>
                </a:lnTo>
                <a:lnTo>
                  <a:pt x="29497" y="44245"/>
                </a:lnTo>
                <a:lnTo>
                  <a:pt x="0" y="132735"/>
                </a:lnTo>
                <a:lnTo>
                  <a:pt x="14748" y="169606"/>
                </a:lnTo>
                <a:lnTo>
                  <a:pt x="81116" y="199103"/>
                </a:lnTo>
                <a:lnTo>
                  <a:pt x="147484" y="228600"/>
                </a:lnTo>
                <a:lnTo>
                  <a:pt x="287594" y="287593"/>
                </a:lnTo>
                <a:lnTo>
                  <a:pt x="612058" y="435077"/>
                </a:lnTo>
                <a:lnTo>
                  <a:pt x="693174" y="471948"/>
                </a:lnTo>
                <a:lnTo>
                  <a:pt x="774290" y="486697"/>
                </a:lnTo>
                <a:lnTo>
                  <a:pt x="870155" y="530942"/>
                </a:lnTo>
                <a:lnTo>
                  <a:pt x="966019" y="538316"/>
                </a:lnTo>
                <a:lnTo>
                  <a:pt x="1010265" y="567813"/>
                </a:lnTo>
                <a:lnTo>
                  <a:pt x="1076632" y="597309"/>
                </a:lnTo>
                <a:lnTo>
                  <a:pt x="1135626" y="641555"/>
                </a:lnTo>
                <a:lnTo>
                  <a:pt x="1216742" y="656303"/>
                </a:lnTo>
              </a:path>
            </a:pathLst>
          </a:custGeom>
          <a:ln w="28575">
            <a:solidFill>
              <a:srgbClr val="A9A9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345782"/>
              </a:solidFill>
            </a:endParaRPr>
          </a:p>
        </p:txBody>
      </p:sp>
      <p:sp>
        <p:nvSpPr>
          <p:cNvPr id="77" name="TextBox 148"/>
          <p:cNvSpPr txBox="1"/>
          <p:nvPr/>
        </p:nvSpPr>
        <p:spPr>
          <a:xfrm>
            <a:off x="3382872" y="3626287"/>
            <a:ext cx="511358" cy="10772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dirty="0" smtClean="0">
                <a:solidFill>
                  <a:srgbClr val="808080"/>
                </a:solidFill>
                <a:cs typeface="Tahoma" pitchFamily="34" charset="0"/>
              </a:rPr>
              <a:t>оз. </a:t>
            </a:r>
            <a:r>
              <a:rPr lang="ru-RU" sz="700" i="1" dirty="0" smtClean="0">
                <a:solidFill>
                  <a:srgbClr val="808080"/>
                </a:solidFill>
                <a:cs typeface="Tahoma" pitchFamily="34" charset="0"/>
              </a:rPr>
              <a:t>Ильмень</a:t>
            </a:r>
          </a:p>
        </p:txBody>
      </p:sp>
      <p:sp>
        <p:nvSpPr>
          <p:cNvPr id="78" name="Freeform 66"/>
          <p:cNvSpPr/>
          <p:nvPr/>
        </p:nvSpPr>
        <p:spPr>
          <a:xfrm>
            <a:off x="3802491" y="2453199"/>
            <a:ext cx="197548" cy="507654"/>
          </a:xfrm>
          <a:custGeom>
            <a:avLst/>
            <a:gdLst>
              <a:gd name="connsiteX0" fmla="*/ 200025 w 204787"/>
              <a:gd name="connsiteY0" fmla="*/ 0 h 485775"/>
              <a:gd name="connsiteX1" fmla="*/ 204787 w 204787"/>
              <a:gd name="connsiteY1" fmla="*/ 95250 h 485775"/>
              <a:gd name="connsiteX2" fmla="*/ 190500 w 204787"/>
              <a:gd name="connsiteY2" fmla="*/ 114300 h 485775"/>
              <a:gd name="connsiteX3" fmla="*/ 147637 w 204787"/>
              <a:gd name="connsiteY3" fmla="*/ 152400 h 485775"/>
              <a:gd name="connsiteX4" fmla="*/ 114300 w 204787"/>
              <a:gd name="connsiteY4" fmla="*/ 200025 h 485775"/>
              <a:gd name="connsiteX5" fmla="*/ 95250 w 204787"/>
              <a:gd name="connsiteY5" fmla="*/ 238125 h 485775"/>
              <a:gd name="connsiteX6" fmla="*/ 80962 w 204787"/>
              <a:gd name="connsiteY6" fmla="*/ 280987 h 485775"/>
              <a:gd name="connsiteX7" fmla="*/ 42862 w 204787"/>
              <a:gd name="connsiteY7" fmla="*/ 333375 h 485775"/>
              <a:gd name="connsiteX8" fmla="*/ 23812 w 204787"/>
              <a:gd name="connsiteY8" fmla="*/ 385762 h 485775"/>
              <a:gd name="connsiteX9" fmla="*/ 4762 w 204787"/>
              <a:gd name="connsiteY9" fmla="*/ 485775 h 485775"/>
              <a:gd name="connsiteX10" fmla="*/ 0 w 204787"/>
              <a:gd name="connsiteY10" fmla="*/ 47625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87" h="485775">
                <a:moveTo>
                  <a:pt x="200025" y="0"/>
                </a:moveTo>
                <a:lnTo>
                  <a:pt x="204787" y="95250"/>
                </a:lnTo>
                <a:lnTo>
                  <a:pt x="190500" y="114300"/>
                </a:lnTo>
                <a:lnTo>
                  <a:pt x="147637" y="152400"/>
                </a:lnTo>
                <a:lnTo>
                  <a:pt x="114300" y="200025"/>
                </a:lnTo>
                <a:lnTo>
                  <a:pt x="95250" y="238125"/>
                </a:lnTo>
                <a:lnTo>
                  <a:pt x="80962" y="280987"/>
                </a:lnTo>
                <a:lnTo>
                  <a:pt x="42862" y="333375"/>
                </a:lnTo>
                <a:lnTo>
                  <a:pt x="23812" y="385762"/>
                </a:lnTo>
                <a:lnTo>
                  <a:pt x="4762" y="485775"/>
                </a:lnTo>
                <a:lnTo>
                  <a:pt x="0" y="476250"/>
                </a:lnTo>
              </a:path>
            </a:pathLst>
          </a:custGeom>
          <a:ln w="38100">
            <a:solidFill>
              <a:srgbClr val="DC6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Freeform 68"/>
          <p:cNvSpPr/>
          <p:nvPr/>
        </p:nvSpPr>
        <p:spPr>
          <a:xfrm>
            <a:off x="4004636" y="2507945"/>
            <a:ext cx="261867" cy="721664"/>
          </a:xfrm>
          <a:custGeom>
            <a:avLst/>
            <a:gdLst>
              <a:gd name="connsiteX0" fmla="*/ 271462 w 271462"/>
              <a:gd name="connsiteY0" fmla="*/ 0 h 690563"/>
              <a:gd name="connsiteX1" fmla="*/ 252412 w 271462"/>
              <a:gd name="connsiteY1" fmla="*/ 61913 h 690563"/>
              <a:gd name="connsiteX2" fmla="*/ 238125 w 271462"/>
              <a:gd name="connsiteY2" fmla="*/ 128588 h 690563"/>
              <a:gd name="connsiteX3" fmla="*/ 214312 w 271462"/>
              <a:gd name="connsiteY3" fmla="*/ 171450 h 690563"/>
              <a:gd name="connsiteX4" fmla="*/ 180975 w 271462"/>
              <a:gd name="connsiteY4" fmla="*/ 214313 h 690563"/>
              <a:gd name="connsiteX5" fmla="*/ 180975 w 271462"/>
              <a:gd name="connsiteY5" fmla="*/ 214313 h 690563"/>
              <a:gd name="connsiteX6" fmla="*/ 138112 w 271462"/>
              <a:gd name="connsiteY6" fmla="*/ 238125 h 690563"/>
              <a:gd name="connsiteX7" fmla="*/ 138112 w 271462"/>
              <a:gd name="connsiteY7" fmla="*/ 266700 h 690563"/>
              <a:gd name="connsiteX8" fmla="*/ 85725 w 271462"/>
              <a:gd name="connsiteY8" fmla="*/ 309563 h 690563"/>
              <a:gd name="connsiteX9" fmla="*/ 76200 w 271462"/>
              <a:gd name="connsiteY9" fmla="*/ 333375 h 690563"/>
              <a:gd name="connsiteX10" fmla="*/ 66675 w 271462"/>
              <a:gd name="connsiteY10" fmla="*/ 400050 h 690563"/>
              <a:gd name="connsiteX11" fmla="*/ 52387 w 271462"/>
              <a:gd name="connsiteY11" fmla="*/ 442913 h 690563"/>
              <a:gd name="connsiteX12" fmla="*/ 42862 w 271462"/>
              <a:gd name="connsiteY12" fmla="*/ 490538 h 690563"/>
              <a:gd name="connsiteX13" fmla="*/ 42862 w 271462"/>
              <a:gd name="connsiteY13" fmla="*/ 533400 h 690563"/>
              <a:gd name="connsiteX14" fmla="*/ 14287 w 271462"/>
              <a:gd name="connsiteY14" fmla="*/ 600075 h 690563"/>
              <a:gd name="connsiteX15" fmla="*/ 4762 w 271462"/>
              <a:gd name="connsiteY15" fmla="*/ 647700 h 690563"/>
              <a:gd name="connsiteX16" fmla="*/ 0 w 271462"/>
              <a:gd name="connsiteY16" fmla="*/ 690563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1462" h="690563">
                <a:moveTo>
                  <a:pt x="271462" y="0"/>
                </a:moveTo>
                <a:lnTo>
                  <a:pt x="252412" y="61913"/>
                </a:lnTo>
                <a:lnTo>
                  <a:pt x="238125" y="128588"/>
                </a:lnTo>
                <a:lnTo>
                  <a:pt x="214312" y="171450"/>
                </a:lnTo>
                <a:lnTo>
                  <a:pt x="180975" y="214313"/>
                </a:lnTo>
                <a:lnTo>
                  <a:pt x="180975" y="214313"/>
                </a:lnTo>
                <a:lnTo>
                  <a:pt x="138112" y="238125"/>
                </a:lnTo>
                <a:lnTo>
                  <a:pt x="138112" y="266700"/>
                </a:lnTo>
                <a:lnTo>
                  <a:pt x="85725" y="309563"/>
                </a:lnTo>
                <a:lnTo>
                  <a:pt x="76200" y="333375"/>
                </a:lnTo>
                <a:lnTo>
                  <a:pt x="66675" y="400050"/>
                </a:lnTo>
                <a:lnTo>
                  <a:pt x="52387" y="442913"/>
                </a:lnTo>
                <a:lnTo>
                  <a:pt x="42862" y="490538"/>
                </a:lnTo>
                <a:lnTo>
                  <a:pt x="42862" y="533400"/>
                </a:lnTo>
                <a:lnTo>
                  <a:pt x="14287" y="600075"/>
                </a:lnTo>
                <a:lnTo>
                  <a:pt x="4762" y="647700"/>
                </a:lnTo>
                <a:lnTo>
                  <a:pt x="0" y="690563"/>
                </a:lnTo>
              </a:path>
            </a:pathLst>
          </a:custGeom>
          <a:ln w="38100">
            <a:solidFill>
              <a:srgbClr val="DC6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Freeform 83"/>
          <p:cNvSpPr/>
          <p:nvPr/>
        </p:nvSpPr>
        <p:spPr>
          <a:xfrm>
            <a:off x="4863742" y="3448597"/>
            <a:ext cx="1346085" cy="303596"/>
          </a:xfrm>
          <a:custGeom>
            <a:avLst/>
            <a:gdLst>
              <a:gd name="connsiteX0" fmla="*/ 0 w 1395413"/>
              <a:gd name="connsiteY0" fmla="*/ 290512 h 290512"/>
              <a:gd name="connsiteX1" fmla="*/ 57150 w 1395413"/>
              <a:gd name="connsiteY1" fmla="*/ 257175 h 290512"/>
              <a:gd name="connsiteX2" fmla="*/ 85725 w 1395413"/>
              <a:gd name="connsiteY2" fmla="*/ 195262 h 290512"/>
              <a:gd name="connsiteX3" fmla="*/ 166688 w 1395413"/>
              <a:gd name="connsiteY3" fmla="*/ 161925 h 290512"/>
              <a:gd name="connsiteX4" fmla="*/ 200025 w 1395413"/>
              <a:gd name="connsiteY4" fmla="*/ 57150 h 290512"/>
              <a:gd name="connsiteX5" fmla="*/ 300038 w 1395413"/>
              <a:gd name="connsiteY5" fmla="*/ 52387 h 290512"/>
              <a:gd name="connsiteX6" fmla="*/ 366713 w 1395413"/>
              <a:gd name="connsiteY6" fmla="*/ 66675 h 290512"/>
              <a:gd name="connsiteX7" fmla="*/ 428625 w 1395413"/>
              <a:gd name="connsiteY7" fmla="*/ 47625 h 290512"/>
              <a:gd name="connsiteX8" fmla="*/ 461963 w 1395413"/>
              <a:gd name="connsiteY8" fmla="*/ 42862 h 290512"/>
              <a:gd name="connsiteX9" fmla="*/ 585788 w 1395413"/>
              <a:gd name="connsiteY9" fmla="*/ 80962 h 290512"/>
              <a:gd name="connsiteX10" fmla="*/ 690563 w 1395413"/>
              <a:gd name="connsiteY10" fmla="*/ 71437 h 290512"/>
              <a:gd name="connsiteX11" fmla="*/ 762000 w 1395413"/>
              <a:gd name="connsiteY11" fmla="*/ 38100 h 290512"/>
              <a:gd name="connsiteX12" fmla="*/ 838200 w 1395413"/>
              <a:gd name="connsiteY12" fmla="*/ 33337 h 290512"/>
              <a:gd name="connsiteX13" fmla="*/ 923925 w 1395413"/>
              <a:gd name="connsiteY13" fmla="*/ 19050 h 290512"/>
              <a:gd name="connsiteX14" fmla="*/ 1004888 w 1395413"/>
              <a:gd name="connsiteY14" fmla="*/ 28575 h 290512"/>
              <a:gd name="connsiteX15" fmla="*/ 1081088 w 1395413"/>
              <a:gd name="connsiteY15" fmla="*/ 28575 h 290512"/>
              <a:gd name="connsiteX16" fmla="*/ 1152525 w 1395413"/>
              <a:gd name="connsiteY16" fmla="*/ 0 h 290512"/>
              <a:gd name="connsiteX17" fmla="*/ 1233488 w 1395413"/>
              <a:gd name="connsiteY17" fmla="*/ 0 h 290512"/>
              <a:gd name="connsiteX18" fmla="*/ 1295400 w 1395413"/>
              <a:gd name="connsiteY18" fmla="*/ 14287 h 290512"/>
              <a:gd name="connsiteX19" fmla="*/ 1366838 w 1395413"/>
              <a:gd name="connsiteY19" fmla="*/ 42862 h 290512"/>
              <a:gd name="connsiteX20" fmla="*/ 1395413 w 1395413"/>
              <a:gd name="connsiteY20" fmla="*/ 47625 h 2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95413" h="290512">
                <a:moveTo>
                  <a:pt x="0" y="290512"/>
                </a:moveTo>
                <a:lnTo>
                  <a:pt x="57150" y="257175"/>
                </a:lnTo>
                <a:lnTo>
                  <a:pt x="85725" y="195262"/>
                </a:lnTo>
                <a:lnTo>
                  <a:pt x="166688" y="161925"/>
                </a:lnTo>
                <a:lnTo>
                  <a:pt x="200025" y="57150"/>
                </a:lnTo>
                <a:lnTo>
                  <a:pt x="300038" y="52387"/>
                </a:lnTo>
                <a:lnTo>
                  <a:pt x="366713" y="66675"/>
                </a:lnTo>
                <a:lnTo>
                  <a:pt x="428625" y="47625"/>
                </a:lnTo>
                <a:lnTo>
                  <a:pt x="461963" y="42862"/>
                </a:lnTo>
                <a:lnTo>
                  <a:pt x="585788" y="80962"/>
                </a:lnTo>
                <a:lnTo>
                  <a:pt x="690563" y="71437"/>
                </a:lnTo>
                <a:lnTo>
                  <a:pt x="762000" y="38100"/>
                </a:lnTo>
                <a:lnTo>
                  <a:pt x="838200" y="33337"/>
                </a:lnTo>
                <a:lnTo>
                  <a:pt x="923925" y="19050"/>
                </a:lnTo>
                <a:lnTo>
                  <a:pt x="1004888" y="28575"/>
                </a:lnTo>
                <a:lnTo>
                  <a:pt x="1081088" y="28575"/>
                </a:lnTo>
                <a:lnTo>
                  <a:pt x="1152525" y="0"/>
                </a:lnTo>
                <a:lnTo>
                  <a:pt x="1233488" y="0"/>
                </a:lnTo>
                <a:lnTo>
                  <a:pt x="1295400" y="14287"/>
                </a:lnTo>
                <a:lnTo>
                  <a:pt x="1366838" y="42862"/>
                </a:lnTo>
                <a:lnTo>
                  <a:pt x="1395413" y="47625"/>
                </a:lnTo>
              </a:path>
            </a:pathLst>
          </a:custGeom>
          <a:ln w="38100">
            <a:solidFill>
              <a:srgbClr val="DC6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Rectangle 372"/>
          <p:cNvSpPr/>
          <p:nvPr/>
        </p:nvSpPr>
        <p:spPr bwMode="auto">
          <a:xfrm>
            <a:off x="4787565" y="1538685"/>
            <a:ext cx="312031" cy="995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82" name="Rectangle 376"/>
          <p:cNvSpPr/>
          <p:nvPr/>
        </p:nvSpPr>
        <p:spPr bwMode="auto">
          <a:xfrm>
            <a:off x="2436162" y="4483226"/>
            <a:ext cx="312031" cy="995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83" name="TextBox 113"/>
          <p:cNvSpPr txBox="1"/>
          <p:nvPr/>
        </p:nvSpPr>
        <p:spPr>
          <a:xfrm>
            <a:off x="6205228" y="3476625"/>
            <a:ext cx="1061188" cy="307777"/>
          </a:xfrm>
          <a:prstGeom prst="rect">
            <a:avLst/>
          </a:prstGeom>
          <a:noFill/>
          <a:ln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Боровичи</a:t>
            </a:r>
          </a:p>
        </p:txBody>
      </p:sp>
      <p:sp>
        <p:nvSpPr>
          <p:cNvPr id="84" name="Rectangle 377"/>
          <p:cNvSpPr/>
          <p:nvPr/>
        </p:nvSpPr>
        <p:spPr bwMode="auto">
          <a:xfrm>
            <a:off x="4478995" y="2769729"/>
            <a:ext cx="299077" cy="1806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9" rIns="0" bIns="45719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r>
              <a:rPr lang="ru-RU" sz="1200" b="1" dirty="0" smtClean="0">
                <a:solidFill>
                  <a:srgbClr val="000000"/>
                </a:solidFill>
              </a:rPr>
              <a:t>М11</a:t>
            </a:r>
          </a:p>
        </p:txBody>
      </p:sp>
      <p:sp>
        <p:nvSpPr>
          <p:cNvPr id="85" name="Rectangle 380"/>
          <p:cNvSpPr/>
          <p:nvPr/>
        </p:nvSpPr>
        <p:spPr bwMode="auto">
          <a:xfrm>
            <a:off x="4478995" y="3340829"/>
            <a:ext cx="299077" cy="1806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9" rIns="0" bIns="45719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r>
              <a:rPr lang="ru-RU" sz="1200" b="1" dirty="0" smtClean="0">
                <a:solidFill>
                  <a:srgbClr val="000000"/>
                </a:solidFill>
              </a:rPr>
              <a:t>М10</a:t>
            </a:r>
          </a:p>
        </p:txBody>
      </p:sp>
      <p:sp>
        <p:nvSpPr>
          <p:cNvPr id="86" name="Oval 389"/>
          <p:cNvSpPr/>
          <p:nvPr/>
        </p:nvSpPr>
        <p:spPr bwMode="auto">
          <a:xfrm>
            <a:off x="3841890" y="2554196"/>
            <a:ext cx="166154" cy="180000"/>
          </a:xfrm>
          <a:prstGeom prst="ellipse">
            <a:avLst/>
          </a:prstGeom>
          <a:solidFill>
            <a:srgbClr val="DC6E00"/>
          </a:solidFill>
          <a:ln w="9525" cap="flat" cmpd="sng" algn="ctr">
            <a:solidFill>
              <a:srgbClr val="DC6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r>
              <a:rPr lang="ru-RU" sz="1200" b="1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7" name="Oval 395"/>
          <p:cNvSpPr/>
          <p:nvPr/>
        </p:nvSpPr>
        <p:spPr bwMode="auto">
          <a:xfrm>
            <a:off x="4042487" y="2706596"/>
            <a:ext cx="166154" cy="180000"/>
          </a:xfrm>
          <a:prstGeom prst="ellipse">
            <a:avLst/>
          </a:prstGeom>
          <a:solidFill>
            <a:srgbClr val="DC6E00"/>
          </a:solidFill>
          <a:ln w="9525" cap="flat" cmpd="sng" algn="ctr">
            <a:solidFill>
              <a:srgbClr val="DC6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r>
              <a:rPr lang="ru-RU" sz="1200" b="1" dirty="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8" name="Oval 396"/>
          <p:cNvSpPr/>
          <p:nvPr/>
        </p:nvSpPr>
        <p:spPr bwMode="auto">
          <a:xfrm>
            <a:off x="5253477" y="3408367"/>
            <a:ext cx="166154" cy="180000"/>
          </a:xfrm>
          <a:prstGeom prst="ellipse">
            <a:avLst/>
          </a:prstGeom>
          <a:solidFill>
            <a:srgbClr val="DC6E00"/>
          </a:solidFill>
          <a:ln w="9525" cap="flat" cmpd="sng" algn="ctr">
            <a:solidFill>
              <a:srgbClr val="DC6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r>
              <a:rPr lang="ru-RU" sz="1200" b="1" dirty="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9" name="Oval 180"/>
          <p:cNvSpPr/>
          <p:nvPr/>
        </p:nvSpPr>
        <p:spPr bwMode="auto">
          <a:xfrm>
            <a:off x="4001797" y="1861924"/>
            <a:ext cx="132923" cy="144000"/>
          </a:xfrm>
          <a:prstGeom prst="ellipse">
            <a:avLst/>
          </a:prstGeom>
          <a:solidFill>
            <a:srgbClr val="D5222B"/>
          </a:solidFill>
          <a:ln w="9525" cap="flat" cmpd="sng" algn="ctr">
            <a:solidFill>
              <a:srgbClr val="D5222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90" name="TextBox 181"/>
          <p:cNvSpPr txBox="1"/>
          <p:nvPr/>
        </p:nvSpPr>
        <p:spPr>
          <a:xfrm>
            <a:off x="4138733" y="1577007"/>
            <a:ext cx="806888" cy="307777"/>
          </a:xfrm>
          <a:prstGeom prst="rect">
            <a:avLst/>
          </a:prstGeom>
          <a:noFill/>
          <a:ln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Чудово</a:t>
            </a:r>
          </a:p>
        </p:txBody>
      </p:sp>
      <p:sp>
        <p:nvSpPr>
          <p:cNvPr id="91" name="Freeform 185"/>
          <p:cNvSpPr/>
          <p:nvPr/>
        </p:nvSpPr>
        <p:spPr>
          <a:xfrm>
            <a:off x="3559005" y="3020580"/>
            <a:ext cx="96474" cy="186637"/>
          </a:xfrm>
          <a:custGeom>
            <a:avLst/>
            <a:gdLst>
              <a:gd name="connsiteX0" fmla="*/ 1419225 w 1419225"/>
              <a:gd name="connsiteY0" fmla="*/ 0 h 857250"/>
              <a:gd name="connsiteX1" fmla="*/ 1133475 w 1419225"/>
              <a:gd name="connsiteY1" fmla="*/ 300038 h 857250"/>
              <a:gd name="connsiteX2" fmla="*/ 876300 w 1419225"/>
              <a:gd name="connsiteY2" fmla="*/ 571500 h 857250"/>
              <a:gd name="connsiteX3" fmla="*/ 819150 w 1419225"/>
              <a:gd name="connsiteY3" fmla="*/ 519113 h 857250"/>
              <a:gd name="connsiteX4" fmla="*/ 771525 w 1419225"/>
              <a:gd name="connsiteY4" fmla="*/ 542925 h 857250"/>
              <a:gd name="connsiteX5" fmla="*/ 742950 w 1419225"/>
              <a:gd name="connsiteY5" fmla="*/ 576263 h 857250"/>
              <a:gd name="connsiteX6" fmla="*/ 690562 w 1419225"/>
              <a:gd name="connsiteY6" fmla="*/ 609600 h 857250"/>
              <a:gd name="connsiteX7" fmla="*/ 595312 w 1419225"/>
              <a:gd name="connsiteY7" fmla="*/ 647700 h 857250"/>
              <a:gd name="connsiteX8" fmla="*/ 528637 w 1419225"/>
              <a:gd name="connsiteY8" fmla="*/ 690563 h 857250"/>
              <a:gd name="connsiteX9" fmla="*/ 438150 w 1419225"/>
              <a:gd name="connsiteY9" fmla="*/ 728663 h 857250"/>
              <a:gd name="connsiteX10" fmla="*/ 390525 w 1419225"/>
              <a:gd name="connsiteY10" fmla="*/ 752475 h 857250"/>
              <a:gd name="connsiteX11" fmla="*/ 304800 w 1419225"/>
              <a:gd name="connsiteY11" fmla="*/ 762000 h 857250"/>
              <a:gd name="connsiteX12" fmla="*/ 200025 w 1419225"/>
              <a:gd name="connsiteY12" fmla="*/ 800100 h 857250"/>
              <a:gd name="connsiteX13" fmla="*/ 152400 w 1419225"/>
              <a:gd name="connsiteY13" fmla="*/ 819150 h 857250"/>
              <a:gd name="connsiteX14" fmla="*/ 95250 w 1419225"/>
              <a:gd name="connsiteY14" fmla="*/ 828675 h 857250"/>
              <a:gd name="connsiteX15" fmla="*/ 0 w 1419225"/>
              <a:gd name="connsiteY15" fmla="*/ 857250 h 857250"/>
              <a:gd name="connsiteX0" fmla="*/ 1419225 w 1419225"/>
              <a:gd name="connsiteY0" fmla="*/ 322041 h 1179291"/>
              <a:gd name="connsiteX1" fmla="*/ 1373404 w 1419225"/>
              <a:gd name="connsiteY1" fmla="*/ 0 h 1179291"/>
              <a:gd name="connsiteX2" fmla="*/ 1133475 w 1419225"/>
              <a:gd name="connsiteY2" fmla="*/ 622079 h 1179291"/>
              <a:gd name="connsiteX3" fmla="*/ 876300 w 1419225"/>
              <a:gd name="connsiteY3" fmla="*/ 893541 h 1179291"/>
              <a:gd name="connsiteX4" fmla="*/ 819150 w 1419225"/>
              <a:gd name="connsiteY4" fmla="*/ 841154 h 1179291"/>
              <a:gd name="connsiteX5" fmla="*/ 771525 w 1419225"/>
              <a:gd name="connsiteY5" fmla="*/ 864966 h 1179291"/>
              <a:gd name="connsiteX6" fmla="*/ 742950 w 1419225"/>
              <a:gd name="connsiteY6" fmla="*/ 898304 h 1179291"/>
              <a:gd name="connsiteX7" fmla="*/ 690562 w 1419225"/>
              <a:gd name="connsiteY7" fmla="*/ 931641 h 1179291"/>
              <a:gd name="connsiteX8" fmla="*/ 595312 w 1419225"/>
              <a:gd name="connsiteY8" fmla="*/ 969741 h 1179291"/>
              <a:gd name="connsiteX9" fmla="*/ 528637 w 1419225"/>
              <a:gd name="connsiteY9" fmla="*/ 1012604 h 1179291"/>
              <a:gd name="connsiteX10" fmla="*/ 438150 w 1419225"/>
              <a:gd name="connsiteY10" fmla="*/ 1050704 h 1179291"/>
              <a:gd name="connsiteX11" fmla="*/ 390525 w 1419225"/>
              <a:gd name="connsiteY11" fmla="*/ 1074516 h 1179291"/>
              <a:gd name="connsiteX12" fmla="*/ 304800 w 1419225"/>
              <a:gd name="connsiteY12" fmla="*/ 1084041 h 1179291"/>
              <a:gd name="connsiteX13" fmla="*/ 200025 w 1419225"/>
              <a:gd name="connsiteY13" fmla="*/ 1122141 h 1179291"/>
              <a:gd name="connsiteX14" fmla="*/ 152400 w 1419225"/>
              <a:gd name="connsiteY14" fmla="*/ 1141191 h 1179291"/>
              <a:gd name="connsiteX15" fmla="*/ 95250 w 1419225"/>
              <a:gd name="connsiteY15" fmla="*/ 1150716 h 1179291"/>
              <a:gd name="connsiteX16" fmla="*/ 0 w 1419225"/>
              <a:gd name="connsiteY16" fmla="*/ 1179291 h 1179291"/>
              <a:gd name="connsiteX0" fmla="*/ 1405550 w 1405550"/>
              <a:gd name="connsiteY0" fmla="*/ 172818 h 1179291"/>
              <a:gd name="connsiteX1" fmla="*/ 1373404 w 1405550"/>
              <a:gd name="connsiteY1" fmla="*/ 0 h 1179291"/>
              <a:gd name="connsiteX2" fmla="*/ 1133475 w 1405550"/>
              <a:gd name="connsiteY2" fmla="*/ 622079 h 1179291"/>
              <a:gd name="connsiteX3" fmla="*/ 876300 w 1405550"/>
              <a:gd name="connsiteY3" fmla="*/ 893541 h 1179291"/>
              <a:gd name="connsiteX4" fmla="*/ 819150 w 1405550"/>
              <a:gd name="connsiteY4" fmla="*/ 841154 h 1179291"/>
              <a:gd name="connsiteX5" fmla="*/ 771525 w 1405550"/>
              <a:gd name="connsiteY5" fmla="*/ 864966 h 1179291"/>
              <a:gd name="connsiteX6" fmla="*/ 742950 w 1405550"/>
              <a:gd name="connsiteY6" fmla="*/ 898304 h 1179291"/>
              <a:gd name="connsiteX7" fmla="*/ 690562 w 1405550"/>
              <a:gd name="connsiteY7" fmla="*/ 931641 h 1179291"/>
              <a:gd name="connsiteX8" fmla="*/ 595312 w 1405550"/>
              <a:gd name="connsiteY8" fmla="*/ 969741 h 1179291"/>
              <a:gd name="connsiteX9" fmla="*/ 528637 w 1405550"/>
              <a:gd name="connsiteY9" fmla="*/ 1012604 h 1179291"/>
              <a:gd name="connsiteX10" fmla="*/ 438150 w 1405550"/>
              <a:gd name="connsiteY10" fmla="*/ 1050704 h 1179291"/>
              <a:gd name="connsiteX11" fmla="*/ 390525 w 1405550"/>
              <a:gd name="connsiteY11" fmla="*/ 1074516 h 1179291"/>
              <a:gd name="connsiteX12" fmla="*/ 304800 w 1405550"/>
              <a:gd name="connsiteY12" fmla="*/ 1084041 h 1179291"/>
              <a:gd name="connsiteX13" fmla="*/ 200025 w 1405550"/>
              <a:gd name="connsiteY13" fmla="*/ 1122141 h 1179291"/>
              <a:gd name="connsiteX14" fmla="*/ 152400 w 1405550"/>
              <a:gd name="connsiteY14" fmla="*/ 1141191 h 1179291"/>
              <a:gd name="connsiteX15" fmla="*/ 95250 w 1405550"/>
              <a:gd name="connsiteY15" fmla="*/ 1150716 h 1179291"/>
              <a:gd name="connsiteX16" fmla="*/ 0 w 1405550"/>
              <a:gd name="connsiteY16" fmla="*/ 1179291 h 1179291"/>
              <a:gd name="connsiteX0" fmla="*/ 1373404 w 1373404"/>
              <a:gd name="connsiteY0" fmla="*/ 172818 h 1179291"/>
              <a:gd name="connsiteX1" fmla="*/ 1373404 w 1373404"/>
              <a:gd name="connsiteY1" fmla="*/ 0 h 1179291"/>
              <a:gd name="connsiteX2" fmla="*/ 1133475 w 1373404"/>
              <a:gd name="connsiteY2" fmla="*/ 622079 h 1179291"/>
              <a:gd name="connsiteX3" fmla="*/ 876300 w 1373404"/>
              <a:gd name="connsiteY3" fmla="*/ 893541 h 1179291"/>
              <a:gd name="connsiteX4" fmla="*/ 819150 w 1373404"/>
              <a:gd name="connsiteY4" fmla="*/ 841154 h 1179291"/>
              <a:gd name="connsiteX5" fmla="*/ 771525 w 1373404"/>
              <a:gd name="connsiteY5" fmla="*/ 864966 h 1179291"/>
              <a:gd name="connsiteX6" fmla="*/ 742950 w 1373404"/>
              <a:gd name="connsiteY6" fmla="*/ 898304 h 1179291"/>
              <a:gd name="connsiteX7" fmla="*/ 690562 w 1373404"/>
              <a:gd name="connsiteY7" fmla="*/ 931641 h 1179291"/>
              <a:gd name="connsiteX8" fmla="*/ 595312 w 1373404"/>
              <a:gd name="connsiteY8" fmla="*/ 969741 h 1179291"/>
              <a:gd name="connsiteX9" fmla="*/ 528637 w 1373404"/>
              <a:gd name="connsiteY9" fmla="*/ 1012604 h 1179291"/>
              <a:gd name="connsiteX10" fmla="*/ 438150 w 1373404"/>
              <a:gd name="connsiteY10" fmla="*/ 1050704 h 1179291"/>
              <a:gd name="connsiteX11" fmla="*/ 390525 w 1373404"/>
              <a:gd name="connsiteY11" fmla="*/ 1074516 h 1179291"/>
              <a:gd name="connsiteX12" fmla="*/ 304800 w 1373404"/>
              <a:gd name="connsiteY12" fmla="*/ 1084041 h 1179291"/>
              <a:gd name="connsiteX13" fmla="*/ 200025 w 1373404"/>
              <a:gd name="connsiteY13" fmla="*/ 1122141 h 1179291"/>
              <a:gd name="connsiteX14" fmla="*/ 152400 w 1373404"/>
              <a:gd name="connsiteY14" fmla="*/ 1141191 h 1179291"/>
              <a:gd name="connsiteX15" fmla="*/ 95250 w 1373404"/>
              <a:gd name="connsiteY15" fmla="*/ 1150716 h 1179291"/>
              <a:gd name="connsiteX16" fmla="*/ 0 w 1373404"/>
              <a:gd name="connsiteY16" fmla="*/ 1179291 h 1179291"/>
              <a:gd name="connsiteX0" fmla="*/ 1373404 w 1373404"/>
              <a:gd name="connsiteY0" fmla="*/ 172818 h 1179291"/>
              <a:gd name="connsiteX1" fmla="*/ 1373404 w 1373404"/>
              <a:gd name="connsiteY1" fmla="*/ 0 h 1179291"/>
              <a:gd name="connsiteX2" fmla="*/ 1273394 w 1373404"/>
              <a:gd name="connsiteY2" fmla="*/ 178594 h 1179291"/>
              <a:gd name="connsiteX3" fmla="*/ 876300 w 1373404"/>
              <a:gd name="connsiteY3" fmla="*/ 893541 h 1179291"/>
              <a:gd name="connsiteX4" fmla="*/ 819150 w 1373404"/>
              <a:gd name="connsiteY4" fmla="*/ 841154 h 1179291"/>
              <a:gd name="connsiteX5" fmla="*/ 771525 w 1373404"/>
              <a:gd name="connsiteY5" fmla="*/ 864966 h 1179291"/>
              <a:gd name="connsiteX6" fmla="*/ 742950 w 1373404"/>
              <a:gd name="connsiteY6" fmla="*/ 898304 h 1179291"/>
              <a:gd name="connsiteX7" fmla="*/ 690562 w 1373404"/>
              <a:gd name="connsiteY7" fmla="*/ 931641 h 1179291"/>
              <a:gd name="connsiteX8" fmla="*/ 595312 w 1373404"/>
              <a:gd name="connsiteY8" fmla="*/ 969741 h 1179291"/>
              <a:gd name="connsiteX9" fmla="*/ 528637 w 1373404"/>
              <a:gd name="connsiteY9" fmla="*/ 1012604 h 1179291"/>
              <a:gd name="connsiteX10" fmla="*/ 438150 w 1373404"/>
              <a:gd name="connsiteY10" fmla="*/ 1050704 h 1179291"/>
              <a:gd name="connsiteX11" fmla="*/ 390525 w 1373404"/>
              <a:gd name="connsiteY11" fmla="*/ 1074516 h 1179291"/>
              <a:gd name="connsiteX12" fmla="*/ 304800 w 1373404"/>
              <a:gd name="connsiteY12" fmla="*/ 1084041 h 1179291"/>
              <a:gd name="connsiteX13" fmla="*/ 200025 w 1373404"/>
              <a:gd name="connsiteY13" fmla="*/ 1122141 h 1179291"/>
              <a:gd name="connsiteX14" fmla="*/ 152400 w 1373404"/>
              <a:gd name="connsiteY14" fmla="*/ 1141191 h 1179291"/>
              <a:gd name="connsiteX15" fmla="*/ 95250 w 1373404"/>
              <a:gd name="connsiteY15" fmla="*/ 1150716 h 1179291"/>
              <a:gd name="connsiteX16" fmla="*/ 0 w 1373404"/>
              <a:gd name="connsiteY16" fmla="*/ 1179291 h 1179291"/>
              <a:gd name="connsiteX0" fmla="*/ 1278154 w 1278154"/>
              <a:gd name="connsiteY0" fmla="*/ 172818 h 1150716"/>
              <a:gd name="connsiteX1" fmla="*/ 1278154 w 1278154"/>
              <a:gd name="connsiteY1" fmla="*/ 0 h 1150716"/>
              <a:gd name="connsiteX2" fmla="*/ 1178144 w 1278154"/>
              <a:gd name="connsiteY2" fmla="*/ 178594 h 1150716"/>
              <a:gd name="connsiteX3" fmla="*/ 781050 w 1278154"/>
              <a:gd name="connsiteY3" fmla="*/ 893541 h 1150716"/>
              <a:gd name="connsiteX4" fmla="*/ 723900 w 1278154"/>
              <a:gd name="connsiteY4" fmla="*/ 841154 h 1150716"/>
              <a:gd name="connsiteX5" fmla="*/ 676275 w 1278154"/>
              <a:gd name="connsiteY5" fmla="*/ 864966 h 1150716"/>
              <a:gd name="connsiteX6" fmla="*/ 647700 w 1278154"/>
              <a:gd name="connsiteY6" fmla="*/ 898304 h 1150716"/>
              <a:gd name="connsiteX7" fmla="*/ 595312 w 1278154"/>
              <a:gd name="connsiteY7" fmla="*/ 931641 h 1150716"/>
              <a:gd name="connsiteX8" fmla="*/ 500062 w 1278154"/>
              <a:gd name="connsiteY8" fmla="*/ 969741 h 1150716"/>
              <a:gd name="connsiteX9" fmla="*/ 433387 w 1278154"/>
              <a:gd name="connsiteY9" fmla="*/ 1012604 h 1150716"/>
              <a:gd name="connsiteX10" fmla="*/ 342900 w 1278154"/>
              <a:gd name="connsiteY10" fmla="*/ 1050704 h 1150716"/>
              <a:gd name="connsiteX11" fmla="*/ 295275 w 1278154"/>
              <a:gd name="connsiteY11" fmla="*/ 1074516 h 1150716"/>
              <a:gd name="connsiteX12" fmla="*/ 209550 w 1278154"/>
              <a:gd name="connsiteY12" fmla="*/ 1084041 h 1150716"/>
              <a:gd name="connsiteX13" fmla="*/ 104775 w 1278154"/>
              <a:gd name="connsiteY13" fmla="*/ 1122141 h 1150716"/>
              <a:gd name="connsiteX14" fmla="*/ 57150 w 1278154"/>
              <a:gd name="connsiteY14" fmla="*/ 1141191 h 1150716"/>
              <a:gd name="connsiteX15" fmla="*/ 0 w 1278154"/>
              <a:gd name="connsiteY15" fmla="*/ 1150716 h 1150716"/>
              <a:gd name="connsiteX0" fmla="*/ 1221004 w 1221004"/>
              <a:gd name="connsiteY0" fmla="*/ 172818 h 1141191"/>
              <a:gd name="connsiteX1" fmla="*/ 1221004 w 1221004"/>
              <a:gd name="connsiteY1" fmla="*/ 0 h 1141191"/>
              <a:gd name="connsiteX2" fmla="*/ 1120994 w 1221004"/>
              <a:gd name="connsiteY2" fmla="*/ 178594 h 1141191"/>
              <a:gd name="connsiteX3" fmla="*/ 723900 w 1221004"/>
              <a:gd name="connsiteY3" fmla="*/ 893541 h 1141191"/>
              <a:gd name="connsiteX4" fmla="*/ 666750 w 1221004"/>
              <a:gd name="connsiteY4" fmla="*/ 841154 h 1141191"/>
              <a:gd name="connsiteX5" fmla="*/ 619125 w 1221004"/>
              <a:gd name="connsiteY5" fmla="*/ 864966 h 1141191"/>
              <a:gd name="connsiteX6" fmla="*/ 590550 w 1221004"/>
              <a:gd name="connsiteY6" fmla="*/ 898304 h 1141191"/>
              <a:gd name="connsiteX7" fmla="*/ 538162 w 1221004"/>
              <a:gd name="connsiteY7" fmla="*/ 931641 h 1141191"/>
              <a:gd name="connsiteX8" fmla="*/ 442912 w 1221004"/>
              <a:gd name="connsiteY8" fmla="*/ 969741 h 1141191"/>
              <a:gd name="connsiteX9" fmla="*/ 376237 w 1221004"/>
              <a:gd name="connsiteY9" fmla="*/ 1012604 h 1141191"/>
              <a:gd name="connsiteX10" fmla="*/ 285750 w 1221004"/>
              <a:gd name="connsiteY10" fmla="*/ 1050704 h 1141191"/>
              <a:gd name="connsiteX11" fmla="*/ 238125 w 1221004"/>
              <a:gd name="connsiteY11" fmla="*/ 1074516 h 1141191"/>
              <a:gd name="connsiteX12" fmla="*/ 152400 w 1221004"/>
              <a:gd name="connsiteY12" fmla="*/ 1084041 h 1141191"/>
              <a:gd name="connsiteX13" fmla="*/ 47625 w 1221004"/>
              <a:gd name="connsiteY13" fmla="*/ 1122141 h 1141191"/>
              <a:gd name="connsiteX14" fmla="*/ 0 w 1221004"/>
              <a:gd name="connsiteY14" fmla="*/ 1141191 h 1141191"/>
              <a:gd name="connsiteX0" fmla="*/ 1173379 w 1173379"/>
              <a:gd name="connsiteY0" fmla="*/ 172818 h 1122141"/>
              <a:gd name="connsiteX1" fmla="*/ 1173379 w 1173379"/>
              <a:gd name="connsiteY1" fmla="*/ 0 h 1122141"/>
              <a:gd name="connsiteX2" fmla="*/ 1073369 w 1173379"/>
              <a:gd name="connsiteY2" fmla="*/ 178594 h 1122141"/>
              <a:gd name="connsiteX3" fmla="*/ 676275 w 1173379"/>
              <a:gd name="connsiteY3" fmla="*/ 893541 h 1122141"/>
              <a:gd name="connsiteX4" fmla="*/ 619125 w 1173379"/>
              <a:gd name="connsiteY4" fmla="*/ 841154 h 1122141"/>
              <a:gd name="connsiteX5" fmla="*/ 571500 w 1173379"/>
              <a:gd name="connsiteY5" fmla="*/ 864966 h 1122141"/>
              <a:gd name="connsiteX6" fmla="*/ 542925 w 1173379"/>
              <a:gd name="connsiteY6" fmla="*/ 898304 h 1122141"/>
              <a:gd name="connsiteX7" fmla="*/ 490537 w 1173379"/>
              <a:gd name="connsiteY7" fmla="*/ 931641 h 1122141"/>
              <a:gd name="connsiteX8" fmla="*/ 395287 w 1173379"/>
              <a:gd name="connsiteY8" fmla="*/ 969741 h 1122141"/>
              <a:gd name="connsiteX9" fmla="*/ 328612 w 1173379"/>
              <a:gd name="connsiteY9" fmla="*/ 1012604 h 1122141"/>
              <a:gd name="connsiteX10" fmla="*/ 238125 w 1173379"/>
              <a:gd name="connsiteY10" fmla="*/ 1050704 h 1122141"/>
              <a:gd name="connsiteX11" fmla="*/ 190500 w 1173379"/>
              <a:gd name="connsiteY11" fmla="*/ 1074516 h 1122141"/>
              <a:gd name="connsiteX12" fmla="*/ 104775 w 1173379"/>
              <a:gd name="connsiteY12" fmla="*/ 1084041 h 1122141"/>
              <a:gd name="connsiteX13" fmla="*/ 0 w 1173379"/>
              <a:gd name="connsiteY13" fmla="*/ 1122141 h 1122141"/>
              <a:gd name="connsiteX0" fmla="*/ 1173379 w 1173379"/>
              <a:gd name="connsiteY0" fmla="*/ 172818 h 1122141"/>
              <a:gd name="connsiteX1" fmla="*/ 1173379 w 1173379"/>
              <a:gd name="connsiteY1" fmla="*/ 0 h 1122141"/>
              <a:gd name="connsiteX2" fmla="*/ 1073369 w 1173379"/>
              <a:gd name="connsiteY2" fmla="*/ 178594 h 1122141"/>
              <a:gd name="connsiteX3" fmla="*/ 676275 w 1173379"/>
              <a:gd name="connsiteY3" fmla="*/ 893541 h 1122141"/>
              <a:gd name="connsiteX4" fmla="*/ 571500 w 1173379"/>
              <a:gd name="connsiteY4" fmla="*/ 864966 h 1122141"/>
              <a:gd name="connsiteX5" fmla="*/ 542925 w 1173379"/>
              <a:gd name="connsiteY5" fmla="*/ 898304 h 1122141"/>
              <a:gd name="connsiteX6" fmla="*/ 490537 w 1173379"/>
              <a:gd name="connsiteY6" fmla="*/ 931641 h 1122141"/>
              <a:gd name="connsiteX7" fmla="*/ 395287 w 1173379"/>
              <a:gd name="connsiteY7" fmla="*/ 969741 h 1122141"/>
              <a:gd name="connsiteX8" fmla="*/ 328612 w 1173379"/>
              <a:gd name="connsiteY8" fmla="*/ 1012604 h 1122141"/>
              <a:gd name="connsiteX9" fmla="*/ 238125 w 1173379"/>
              <a:gd name="connsiteY9" fmla="*/ 1050704 h 1122141"/>
              <a:gd name="connsiteX10" fmla="*/ 190500 w 1173379"/>
              <a:gd name="connsiteY10" fmla="*/ 1074516 h 1122141"/>
              <a:gd name="connsiteX11" fmla="*/ 104775 w 1173379"/>
              <a:gd name="connsiteY11" fmla="*/ 1084041 h 1122141"/>
              <a:gd name="connsiteX12" fmla="*/ 0 w 1173379"/>
              <a:gd name="connsiteY12" fmla="*/ 1122141 h 1122141"/>
              <a:gd name="connsiteX0" fmla="*/ 1173379 w 1173379"/>
              <a:gd name="connsiteY0" fmla="*/ 172818 h 1122141"/>
              <a:gd name="connsiteX1" fmla="*/ 1173379 w 1173379"/>
              <a:gd name="connsiteY1" fmla="*/ 0 h 1122141"/>
              <a:gd name="connsiteX2" fmla="*/ 1073369 w 1173379"/>
              <a:gd name="connsiteY2" fmla="*/ 178594 h 1122141"/>
              <a:gd name="connsiteX3" fmla="*/ 571500 w 1173379"/>
              <a:gd name="connsiteY3" fmla="*/ 864966 h 1122141"/>
              <a:gd name="connsiteX4" fmla="*/ 542925 w 1173379"/>
              <a:gd name="connsiteY4" fmla="*/ 898304 h 1122141"/>
              <a:gd name="connsiteX5" fmla="*/ 490537 w 1173379"/>
              <a:gd name="connsiteY5" fmla="*/ 931641 h 1122141"/>
              <a:gd name="connsiteX6" fmla="*/ 395287 w 1173379"/>
              <a:gd name="connsiteY6" fmla="*/ 969741 h 1122141"/>
              <a:gd name="connsiteX7" fmla="*/ 328612 w 1173379"/>
              <a:gd name="connsiteY7" fmla="*/ 1012604 h 1122141"/>
              <a:gd name="connsiteX8" fmla="*/ 238125 w 1173379"/>
              <a:gd name="connsiteY8" fmla="*/ 1050704 h 1122141"/>
              <a:gd name="connsiteX9" fmla="*/ 190500 w 1173379"/>
              <a:gd name="connsiteY9" fmla="*/ 1074516 h 1122141"/>
              <a:gd name="connsiteX10" fmla="*/ 104775 w 1173379"/>
              <a:gd name="connsiteY10" fmla="*/ 1084041 h 1122141"/>
              <a:gd name="connsiteX11" fmla="*/ 0 w 1173379"/>
              <a:gd name="connsiteY11" fmla="*/ 1122141 h 1122141"/>
              <a:gd name="connsiteX0" fmla="*/ 1173379 w 1173379"/>
              <a:gd name="connsiteY0" fmla="*/ 172818 h 1122141"/>
              <a:gd name="connsiteX1" fmla="*/ 1173379 w 1173379"/>
              <a:gd name="connsiteY1" fmla="*/ 0 h 1122141"/>
              <a:gd name="connsiteX2" fmla="*/ 1073369 w 1173379"/>
              <a:gd name="connsiteY2" fmla="*/ 178594 h 1122141"/>
              <a:gd name="connsiteX3" fmla="*/ 571500 w 1173379"/>
              <a:gd name="connsiteY3" fmla="*/ 864966 h 1122141"/>
              <a:gd name="connsiteX4" fmla="*/ 542925 w 1173379"/>
              <a:gd name="connsiteY4" fmla="*/ 898304 h 1122141"/>
              <a:gd name="connsiteX5" fmla="*/ 490537 w 1173379"/>
              <a:gd name="connsiteY5" fmla="*/ 931641 h 1122141"/>
              <a:gd name="connsiteX6" fmla="*/ 328612 w 1173379"/>
              <a:gd name="connsiteY6" fmla="*/ 1012604 h 1122141"/>
              <a:gd name="connsiteX7" fmla="*/ 238125 w 1173379"/>
              <a:gd name="connsiteY7" fmla="*/ 1050704 h 1122141"/>
              <a:gd name="connsiteX8" fmla="*/ 190500 w 1173379"/>
              <a:gd name="connsiteY8" fmla="*/ 1074516 h 1122141"/>
              <a:gd name="connsiteX9" fmla="*/ 104775 w 1173379"/>
              <a:gd name="connsiteY9" fmla="*/ 1084041 h 1122141"/>
              <a:gd name="connsiteX10" fmla="*/ 0 w 1173379"/>
              <a:gd name="connsiteY10" fmla="*/ 1122141 h 1122141"/>
              <a:gd name="connsiteX0" fmla="*/ 1173379 w 1173379"/>
              <a:gd name="connsiteY0" fmla="*/ 172818 h 1122141"/>
              <a:gd name="connsiteX1" fmla="*/ 1173379 w 1173379"/>
              <a:gd name="connsiteY1" fmla="*/ 0 h 1122141"/>
              <a:gd name="connsiteX2" fmla="*/ 1073369 w 1173379"/>
              <a:gd name="connsiteY2" fmla="*/ 178594 h 1122141"/>
              <a:gd name="connsiteX3" fmla="*/ 571500 w 1173379"/>
              <a:gd name="connsiteY3" fmla="*/ 864966 h 1122141"/>
              <a:gd name="connsiteX4" fmla="*/ 542925 w 1173379"/>
              <a:gd name="connsiteY4" fmla="*/ 898304 h 1122141"/>
              <a:gd name="connsiteX5" fmla="*/ 490537 w 1173379"/>
              <a:gd name="connsiteY5" fmla="*/ 931641 h 1122141"/>
              <a:gd name="connsiteX6" fmla="*/ 328612 w 1173379"/>
              <a:gd name="connsiteY6" fmla="*/ 1012604 h 1122141"/>
              <a:gd name="connsiteX7" fmla="*/ 238125 w 1173379"/>
              <a:gd name="connsiteY7" fmla="*/ 1050704 h 1122141"/>
              <a:gd name="connsiteX8" fmla="*/ 104775 w 1173379"/>
              <a:gd name="connsiteY8" fmla="*/ 1084041 h 1122141"/>
              <a:gd name="connsiteX9" fmla="*/ 0 w 1173379"/>
              <a:gd name="connsiteY9" fmla="*/ 1122141 h 1122141"/>
              <a:gd name="connsiteX0" fmla="*/ 1068604 w 1068604"/>
              <a:gd name="connsiteY0" fmla="*/ 172818 h 1084041"/>
              <a:gd name="connsiteX1" fmla="*/ 1068604 w 1068604"/>
              <a:gd name="connsiteY1" fmla="*/ 0 h 1084041"/>
              <a:gd name="connsiteX2" fmla="*/ 968594 w 1068604"/>
              <a:gd name="connsiteY2" fmla="*/ 178594 h 1084041"/>
              <a:gd name="connsiteX3" fmla="*/ 466725 w 1068604"/>
              <a:gd name="connsiteY3" fmla="*/ 864966 h 1084041"/>
              <a:gd name="connsiteX4" fmla="*/ 438150 w 1068604"/>
              <a:gd name="connsiteY4" fmla="*/ 898304 h 1084041"/>
              <a:gd name="connsiteX5" fmla="*/ 385762 w 1068604"/>
              <a:gd name="connsiteY5" fmla="*/ 931641 h 1084041"/>
              <a:gd name="connsiteX6" fmla="*/ 223837 w 1068604"/>
              <a:gd name="connsiteY6" fmla="*/ 1012604 h 1084041"/>
              <a:gd name="connsiteX7" fmla="*/ 133350 w 1068604"/>
              <a:gd name="connsiteY7" fmla="*/ 1050704 h 1084041"/>
              <a:gd name="connsiteX8" fmla="*/ 0 w 1068604"/>
              <a:gd name="connsiteY8" fmla="*/ 1084041 h 1084041"/>
              <a:gd name="connsiteX0" fmla="*/ 935254 w 935254"/>
              <a:gd name="connsiteY0" fmla="*/ 172818 h 1050704"/>
              <a:gd name="connsiteX1" fmla="*/ 935254 w 935254"/>
              <a:gd name="connsiteY1" fmla="*/ 0 h 1050704"/>
              <a:gd name="connsiteX2" fmla="*/ 835244 w 935254"/>
              <a:gd name="connsiteY2" fmla="*/ 178594 h 1050704"/>
              <a:gd name="connsiteX3" fmla="*/ 333375 w 935254"/>
              <a:gd name="connsiteY3" fmla="*/ 864966 h 1050704"/>
              <a:gd name="connsiteX4" fmla="*/ 304800 w 935254"/>
              <a:gd name="connsiteY4" fmla="*/ 898304 h 1050704"/>
              <a:gd name="connsiteX5" fmla="*/ 252412 w 935254"/>
              <a:gd name="connsiteY5" fmla="*/ 931641 h 1050704"/>
              <a:gd name="connsiteX6" fmla="*/ 90487 w 935254"/>
              <a:gd name="connsiteY6" fmla="*/ 1012604 h 1050704"/>
              <a:gd name="connsiteX7" fmla="*/ 0 w 935254"/>
              <a:gd name="connsiteY7" fmla="*/ 1050704 h 1050704"/>
              <a:gd name="connsiteX0" fmla="*/ 844767 w 844767"/>
              <a:gd name="connsiteY0" fmla="*/ 172818 h 1012604"/>
              <a:gd name="connsiteX1" fmla="*/ 844767 w 844767"/>
              <a:gd name="connsiteY1" fmla="*/ 0 h 1012604"/>
              <a:gd name="connsiteX2" fmla="*/ 744757 w 844767"/>
              <a:gd name="connsiteY2" fmla="*/ 178594 h 1012604"/>
              <a:gd name="connsiteX3" fmla="*/ 242888 w 844767"/>
              <a:gd name="connsiteY3" fmla="*/ 864966 h 1012604"/>
              <a:gd name="connsiteX4" fmla="*/ 214313 w 844767"/>
              <a:gd name="connsiteY4" fmla="*/ 898304 h 1012604"/>
              <a:gd name="connsiteX5" fmla="*/ 161925 w 844767"/>
              <a:gd name="connsiteY5" fmla="*/ 931641 h 1012604"/>
              <a:gd name="connsiteX6" fmla="*/ 0 w 844767"/>
              <a:gd name="connsiteY6" fmla="*/ 1012604 h 1012604"/>
              <a:gd name="connsiteX0" fmla="*/ 682842 w 682842"/>
              <a:gd name="connsiteY0" fmla="*/ 172818 h 931641"/>
              <a:gd name="connsiteX1" fmla="*/ 682842 w 682842"/>
              <a:gd name="connsiteY1" fmla="*/ 0 h 931641"/>
              <a:gd name="connsiteX2" fmla="*/ 582832 w 682842"/>
              <a:gd name="connsiteY2" fmla="*/ 178594 h 931641"/>
              <a:gd name="connsiteX3" fmla="*/ 80963 w 682842"/>
              <a:gd name="connsiteY3" fmla="*/ 864966 h 931641"/>
              <a:gd name="connsiteX4" fmla="*/ 52388 w 682842"/>
              <a:gd name="connsiteY4" fmla="*/ 898304 h 931641"/>
              <a:gd name="connsiteX5" fmla="*/ 0 w 682842"/>
              <a:gd name="connsiteY5" fmla="*/ 931641 h 931641"/>
              <a:gd name="connsiteX0" fmla="*/ 630454 w 630454"/>
              <a:gd name="connsiteY0" fmla="*/ 172818 h 898304"/>
              <a:gd name="connsiteX1" fmla="*/ 630454 w 630454"/>
              <a:gd name="connsiteY1" fmla="*/ 0 h 898304"/>
              <a:gd name="connsiteX2" fmla="*/ 530444 w 630454"/>
              <a:gd name="connsiteY2" fmla="*/ 178594 h 898304"/>
              <a:gd name="connsiteX3" fmla="*/ 28575 w 630454"/>
              <a:gd name="connsiteY3" fmla="*/ 864966 h 898304"/>
              <a:gd name="connsiteX4" fmla="*/ 0 w 630454"/>
              <a:gd name="connsiteY4" fmla="*/ 898304 h 898304"/>
              <a:gd name="connsiteX0" fmla="*/ 601879 w 601879"/>
              <a:gd name="connsiteY0" fmla="*/ 172818 h 864966"/>
              <a:gd name="connsiteX1" fmla="*/ 601879 w 601879"/>
              <a:gd name="connsiteY1" fmla="*/ 0 h 864966"/>
              <a:gd name="connsiteX2" fmla="*/ 501869 w 601879"/>
              <a:gd name="connsiteY2" fmla="*/ 178594 h 864966"/>
              <a:gd name="connsiteX3" fmla="*/ 0 w 601879"/>
              <a:gd name="connsiteY3" fmla="*/ 864966 h 864966"/>
              <a:gd name="connsiteX0" fmla="*/ 100010 w 100010"/>
              <a:gd name="connsiteY0" fmla="*/ 172818 h 178594"/>
              <a:gd name="connsiteX1" fmla="*/ 100010 w 100010"/>
              <a:gd name="connsiteY1" fmla="*/ 0 h 178594"/>
              <a:gd name="connsiteX2" fmla="*/ 0 w 100010"/>
              <a:gd name="connsiteY2" fmla="*/ 178594 h 178594"/>
              <a:gd name="connsiteX0" fmla="*/ 100010 w 100010"/>
              <a:gd name="connsiteY0" fmla="*/ 0 h 5776"/>
              <a:gd name="connsiteX1" fmla="*/ 57145 w 100010"/>
              <a:gd name="connsiteY1" fmla="*/ 0 h 5776"/>
              <a:gd name="connsiteX2" fmla="*/ 0 w 100010"/>
              <a:gd name="connsiteY2" fmla="*/ 5776 h 5776"/>
              <a:gd name="connsiteX0" fmla="*/ 10000 w 10000"/>
              <a:gd name="connsiteY0" fmla="*/ 0 h 309206"/>
              <a:gd name="connsiteX1" fmla="*/ 5714 w 10000"/>
              <a:gd name="connsiteY1" fmla="*/ 299206 h 309206"/>
              <a:gd name="connsiteX2" fmla="*/ 0 w 10000"/>
              <a:gd name="connsiteY2" fmla="*/ 309206 h 309206"/>
              <a:gd name="connsiteX0" fmla="*/ 10000 w 10000"/>
              <a:gd name="connsiteY0" fmla="*/ 0 h 309206"/>
              <a:gd name="connsiteX1" fmla="*/ 3809 w 10000"/>
              <a:gd name="connsiteY1" fmla="*/ 230876 h 309206"/>
              <a:gd name="connsiteX2" fmla="*/ 0 w 10000"/>
              <a:gd name="connsiteY2" fmla="*/ 309206 h 30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309206">
                <a:moveTo>
                  <a:pt x="10000" y="0"/>
                </a:moveTo>
                <a:cubicBezTo>
                  <a:pt x="8571" y="99735"/>
                  <a:pt x="5238" y="131141"/>
                  <a:pt x="3809" y="230876"/>
                </a:cubicBezTo>
                <a:lnTo>
                  <a:pt x="0" y="309206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Freeform 186"/>
          <p:cNvSpPr/>
          <p:nvPr/>
        </p:nvSpPr>
        <p:spPr>
          <a:xfrm>
            <a:off x="3537181" y="3172980"/>
            <a:ext cx="149310" cy="45719"/>
          </a:xfrm>
          <a:custGeom>
            <a:avLst/>
            <a:gdLst>
              <a:gd name="connsiteX0" fmla="*/ 1419225 w 1419225"/>
              <a:gd name="connsiteY0" fmla="*/ 0 h 857250"/>
              <a:gd name="connsiteX1" fmla="*/ 1133475 w 1419225"/>
              <a:gd name="connsiteY1" fmla="*/ 300038 h 857250"/>
              <a:gd name="connsiteX2" fmla="*/ 876300 w 1419225"/>
              <a:gd name="connsiteY2" fmla="*/ 571500 h 857250"/>
              <a:gd name="connsiteX3" fmla="*/ 819150 w 1419225"/>
              <a:gd name="connsiteY3" fmla="*/ 519113 h 857250"/>
              <a:gd name="connsiteX4" fmla="*/ 771525 w 1419225"/>
              <a:gd name="connsiteY4" fmla="*/ 542925 h 857250"/>
              <a:gd name="connsiteX5" fmla="*/ 742950 w 1419225"/>
              <a:gd name="connsiteY5" fmla="*/ 576263 h 857250"/>
              <a:gd name="connsiteX6" fmla="*/ 690562 w 1419225"/>
              <a:gd name="connsiteY6" fmla="*/ 609600 h 857250"/>
              <a:gd name="connsiteX7" fmla="*/ 595312 w 1419225"/>
              <a:gd name="connsiteY7" fmla="*/ 647700 h 857250"/>
              <a:gd name="connsiteX8" fmla="*/ 528637 w 1419225"/>
              <a:gd name="connsiteY8" fmla="*/ 690563 h 857250"/>
              <a:gd name="connsiteX9" fmla="*/ 438150 w 1419225"/>
              <a:gd name="connsiteY9" fmla="*/ 728663 h 857250"/>
              <a:gd name="connsiteX10" fmla="*/ 390525 w 1419225"/>
              <a:gd name="connsiteY10" fmla="*/ 752475 h 857250"/>
              <a:gd name="connsiteX11" fmla="*/ 304800 w 1419225"/>
              <a:gd name="connsiteY11" fmla="*/ 762000 h 857250"/>
              <a:gd name="connsiteX12" fmla="*/ 200025 w 1419225"/>
              <a:gd name="connsiteY12" fmla="*/ 800100 h 857250"/>
              <a:gd name="connsiteX13" fmla="*/ 152400 w 1419225"/>
              <a:gd name="connsiteY13" fmla="*/ 819150 h 857250"/>
              <a:gd name="connsiteX14" fmla="*/ 95250 w 1419225"/>
              <a:gd name="connsiteY14" fmla="*/ 828675 h 857250"/>
              <a:gd name="connsiteX15" fmla="*/ 0 w 1419225"/>
              <a:gd name="connsiteY15" fmla="*/ 857250 h 857250"/>
              <a:gd name="connsiteX0" fmla="*/ 1419225 w 1419225"/>
              <a:gd name="connsiteY0" fmla="*/ 322041 h 1179291"/>
              <a:gd name="connsiteX1" fmla="*/ 1373404 w 1419225"/>
              <a:gd name="connsiteY1" fmla="*/ 0 h 1179291"/>
              <a:gd name="connsiteX2" fmla="*/ 1133475 w 1419225"/>
              <a:gd name="connsiteY2" fmla="*/ 622079 h 1179291"/>
              <a:gd name="connsiteX3" fmla="*/ 876300 w 1419225"/>
              <a:gd name="connsiteY3" fmla="*/ 893541 h 1179291"/>
              <a:gd name="connsiteX4" fmla="*/ 819150 w 1419225"/>
              <a:gd name="connsiteY4" fmla="*/ 841154 h 1179291"/>
              <a:gd name="connsiteX5" fmla="*/ 771525 w 1419225"/>
              <a:gd name="connsiteY5" fmla="*/ 864966 h 1179291"/>
              <a:gd name="connsiteX6" fmla="*/ 742950 w 1419225"/>
              <a:gd name="connsiteY6" fmla="*/ 898304 h 1179291"/>
              <a:gd name="connsiteX7" fmla="*/ 690562 w 1419225"/>
              <a:gd name="connsiteY7" fmla="*/ 931641 h 1179291"/>
              <a:gd name="connsiteX8" fmla="*/ 595312 w 1419225"/>
              <a:gd name="connsiteY8" fmla="*/ 969741 h 1179291"/>
              <a:gd name="connsiteX9" fmla="*/ 528637 w 1419225"/>
              <a:gd name="connsiteY9" fmla="*/ 1012604 h 1179291"/>
              <a:gd name="connsiteX10" fmla="*/ 438150 w 1419225"/>
              <a:gd name="connsiteY10" fmla="*/ 1050704 h 1179291"/>
              <a:gd name="connsiteX11" fmla="*/ 390525 w 1419225"/>
              <a:gd name="connsiteY11" fmla="*/ 1074516 h 1179291"/>
              <a:gd name="connsiteX12" fmla="*/ 304800 w 1419225"/>
              <a:gd name="connsiteY12" fmla="*/ 1084041 h 1179291"/>
              <a:gd name="connsiteX13" fmla="*/ 200025 w 1419225"/>
              <a:gd name="connsiteY13" fmla="*/ 1122141 h 1179291"/>
              <a:gd name="connsiteX14" fmla="*/ 152400 w 1419225"/>
              <a:gd name="connsiteY14" fmla="*/ 1141191 h 1179291"/>
              <a:gd name="connsiteX15" fmla="*/ 95250 w 1419225"/>
              <a:gd name="connsiteY15" fmla="*/ 1150716 h 1179291"/>
              <a:gd name="connsiteX16" fmla="*/ 0 w 1419225"/>
              <a:gd name="connsiteY16" fmla="*/ 1179291 h 1179291"/>
              <a:gd name="connsiteX0" fmla="*/ 1405550 w 1405550"/>
              <a:gd name="connsiteY0" fmla="*/ 172818 h 1179291"/>
              <a:gd name="connsiteX1" fmla="*/ 1373404 w 1405550"/>
              <a:gd name="connsiteY1" fmla="*/ 0 h 1179291"/>
              <a:gd name="connsiteX2" fmla="*/ 1133475 w 1405550"/>
              <a:gd name="connsiteY2" fmla="*/ 622079 h 1179291"/>
              <a:gd name="connsiteX3" fmla="*/ 876300 w 1405550"/>
              <a:gd name="connsiteY3" fmla="*/ 893541 h 1179291"/>
              <a:gd name="connsiteX4" fmla="*/ 819150 w 1405550"/>
              <a:gd name="connsiteY4" fmla="*/ 841154 h 1179291"/>
              <a:gd name="connsiteX5" fmla="*/ 771525 w 1405550"/>
              <a:gd name="connsiteY5" fmla="*/ 864966 h 1179291"/>
              <a:gd name="connsiteX6" fmla="*/ 742950 w 1405550"/>
              <a:gd name="connsiteY6" fmla="*/ 898304 h 1179291"/>
              <a:gd name="connsiteX7" fmla="*/ 690562 w 1405550"/>
              <a:gd name="connsiteY7" fmla="*/ 931641 h 1179291"/>
              <a:gd name="connsiteX8" fmla="*/ 595312 w 1405550"/>
              <a:gd name="connsiteY8" fmla="*/ 969741 h 1179291"/>
              <a:gd name="connsiteX9" fmla="*/ 528637 w 1405550"/>
              <a:gd name="connsiteY9" fmla="*/ 1012604 h 1179291"/>
              <a:gd name="connsiteX10" fmla="*/ 438150 w 1405550"/>
              <a:gd name="connsiteY10" fmla="*/ 1050704 h 1179291"/>
              <a:gd name="connsiteX11" fmla="*/ 390525 w 1405550"/>
              <a:gd name="connsiteY11" fmla="*/ 1074516 h 1179291"/>
              <a:gd name="connsiteX12" fmla="*/ 304800 w 1405550"/>
              <a:gd name="connsiteY12" fmla="*/ 1084041 h 1179291"/>
              <a:gd name="connsiteX13" fmla="*/ 200025 w 1405550"/>
              <a:gd name="connsiteY13" fmla="*/ 1122141 h 1179291"/>
              <a:gd name="connsiteX14" fmla="*/ 152400 w 1405550"/>
              <a:gd name="connsiteY14" fmla="*/ 1141191 h 1179291"/>
              <a:gd name="connsiteX15" fmla="*/ 95250 w 1405550"/>
              <a:gd name="connsiteY15" fmla="*/ 1150716 h 1179291"/>
              <a:gd name="connsiteX16" fmla="*/ 0 w 1405550"/>
              <a:gd name="connsiteY16" fmla="*/ 1179291 h 1179291"/>
              <a:gd name="connsiteX0" fmla="*/ 1373404 w 1373404"/>
              <a:gd name="connsiteY0" fmla="*/ 172818 h 1179291"/>
              <a:gd name="connsiteX1" fmla="*/ 1373404 w 1373404"/>
              <a:gd name="connsiteY1" fmla="*/ 0 h 1179291"/>
              <a:gd name="connsiteX2" fmla="*/ 1133475 w 1373404"/>
              <a:gd name="connsiteY2" fmla="*/ 622079 h 1179291"/>
              <a:gd name="connsiteX3" fmla="*/ 876300 w 1373404"/>
              <a:gd name="connsiteY3" fmla="*/ 893541 h 1179291"/>
              <a:gd name="connsiteX4" fmla="*/ 819150 w 1373404"/>
              <a:gd name="connsiteY4" fmla="*/ 841154 h 1179291"/>
              <a:gd name="connsiteX5" fmla="*/ 771525 w 1373404"/>
              <a:gd name="connsiteY5" fmla="*/ 864966 h 1179291"/>
              <a:gd name="connsiteX6" fmla="*/ 742950 w 1373404"/>
              <a:gd name="connsiteY6" fmla="*/ 898304 h 1179291"/>
              <a:gd name="connsiteX7" fmla="*/ 690562 w 1373404"/>
              <a:gd name="connsiteY7" fmla="*/ 931641 h 1179291"/>
              <a:gd name="connsiteX8" fmla="*/ 595312 w 1373404"/>
              <a:gd name="connsiteY8" fmla="*/ 969741 h 1179291"/>
              <a:gd name="connsiteX9" fmla="*/ 528637 w 1373404"/>
              <a:gd name="connsiteY9" fmla="*/ 1012604 h 1179291"/>
              <a:gd name="connsiteX10" fmla="*/ 438150 w 1373404"/>
              <a:gd name="connsiteY10" fmla="*/ 1050704 h 1179291"/>
              <a:gd name="connsiteX11" fmla="*/ 390525 w 1373404"/>
              <a:gd name="connsiteY11" fmla="*/ 1074516 h 1179291"/>
              <a:gd name="connsiteX12" fmla="*/ 304800 w 1373404"/>
              <a:gd name="connsiteY12" fmla="*/ 1084041 h 1179291"/>
              <a:gd name="connsiteX13" fmla="*/ 200025 w 1373404"/>
              <a:gd name="connsiteY13" fmla="*/ 1122141 h 1179291"/>
              <a:gd name="connsiteX14" fmla="*/ 152400 w 1373404"/>
              <a:gd name="connsiteY14" fmla="*/ 1141191 h 1179291"/>
              <a:gd name="connsiteX15" fmla="*/ 95250 w 1373404"/>
              <a:gd name="connsiteY15" fmla="*/ 1150716 h 1179291"/>
              <a:gd name="connsiteX16" fmla="*/ 0 w 1373404"/>
              <a:gd name="connsiteY16" fmla="*/ 1179291 h 1179291"/>
              <a:gd name="connsiteX0" fmla="*/ 1373404 w 1373404"/>
              <a:gd name="connsiteY0" fmla="*/ 172818 h 1179291"/>
              <a:gd name="connsiteX1" fmla="*/ 1373404 w 1373404"/>
              <a:gd name="connsiteY1" fmla="*/ 0 h 1179291"/>
              <a:gd name="connsiteX2" fmla="*/ 1273394 w 1373404"/>
              <a:gd name="connsiteY2" fmla="*/ 178594 h 1179291"/>
              <a:gd name="connsiteX3" fmla="*/ 876300 w 1373404"/>
              <a:gd name="connsiteY3" fmla="*/ 893541 h 1179291"/>
              <a:gd name="connsiteX4" fmla="*/ 819150 w 1373404"/>
              <a:gd name="connsiteY4" fmla="*/ 841154 h 1179291"/>
              <a:gd name="connsiteX5" fmla="*/ 771525 w 1373404"/>
              <a:gd name="connsiteY5" fmla="*/ 864966 h 1179291"/>
              <a:gd name="connsiteX6" fmla="*/ 742950 w 1373404"/>
              <a:gd name="connsiteY6" fmla="*/ 898304 h 1179291"/>
              <a:gd name="connsiteX7" fmla="*/ 690562 w 1373404"/>
              <a:gd name="connsiteY7" fmla="*/ 931641 h 1179291"/>
              <a:gd name="connsiteX8" fmla="*/ 595312 w 1373404"/>
              <a:gd name="connsiteY8" fmla="*/ 969741 h 1179291"/>
              <a:gd name="connsiteX9" fmla="*/ 528637 w 1373404"/>
              <a:gd name="connsiteY9" fmla="*/ 1012604 h 1179291"/>
              <a:gd name="connsiteX10" fmla="*/ 438150 w 1373404"/>
              <a:gd name="connsiteY10" fmla="*/ 1050704 h 1179291"/>
              <a:gd name="connsiteX11" fmla="*/ 390525 w 1373404"/>
              <a:gd name="connsiteY11" fmla="*/ 1074516 h 1179291"/>
              <a:gd name="connsiteX12" fmla="*/ 304800 w 1373404"/>
              <a:gd name="connsiteY12" fmla="*/ 1084041 h 1179291"/>
              <a:gd name="connsiteX13" fmla="*/ 200025 w 1373404"/>
              <a:gd name="connsiteY13" fmla="*/ 1122141 h 1179291"/>
              <a:gd name="connsiteX14" fmla="*/ 152400 w 1373404"/>
              <a:gd name="connsiteY14" fmla="*/ 1141191 h 1179291"/>
              <a:gd name="connsiteX15" fmla="*/ 95250 w 1373404"/>
              <a:gd name="connsiteY15" fmla="*/ 1150716 h 1179291"/>
              <a:gd name="connsiteX16" fmla="*/ 0 w 1373404"/>
              <a:gd name="connsiteY16" fmla="*/ 1179291 h 1179291"/>
              <a:gd name="connsiteX0" fmla="*/ 1278154 w 1278154"/>
              <a:gd name="connsiteY0" fmla="*/ 172818 h 1150716"/>
              <a:gd name="connsiteX1" fmla="*/ 1278154 w 1278154"/>
              <a:gd name="connsiteY1" fmla="*/ 0 h 1150716"/>
              <a:gd name="connsiteX2" fmla="*/ 1178144 w 1278154"/>
              <a:gd name="connsiteY2" fmla="*/ 178594 h 1150716"/>
              <a:gd name="connsiteX3" fmla="*/ 781050 w 1278154"/>
              <a:gd name="connsiteY3" fmla="*/ 893541 h 1150716"/>
              <a:gd name="connsiteX4" fmla="*/ 723900 w 1278154"/>
              <a:gd name="connsiteY4" fmla="*/ 841154 h 1150716"/>
              <a:gd name="connsiteX5" fmla="*/ 676275 w 1278154"/>
              <a:gd name="connsiteY5" fmla="*/ 864966 h 1150716"/>
              <a:gd name="connsiteX6" fmla="*/ 647700 w 1278154"/>
              <a:gd name="connsiteY6" fmla="*/ 898304 h 1150716"/>
              <a:gd name="connsiteX7" fmla="*/ 595312 w 1278154"/>
              <a:gd name="connsiteY7" fmla="*/ 931641 h 1150716"/>
              <a:gd name="connsiteX8" fmla="*/ 500062 w 1278154"/>
              <a:gd name="connsiteY8" fmla="*/ 969741 h 1150716"/>
              <a:gd name="connsiteX9" fmla="*/ 433387 w 1278154"/>
              <a:gd name="connsiteY9" fmla="*/ 1012604 h 1150716"/>
              <a:gd name="connsiteX10" fmla="*/ 342900 w 1278154"/>
              <a:gd name="connsiteY10" fmla="*/ 1050704 h 1150716"/>
              <a:gd name="connsiteX11" fmla="*/ 295275 w 1278154"/>
              <a:gd name="connsiteY11" fmla="*/ 1074516 h 1150716"/>
              <a:gd name="connsiteX12" fmla="*/ 209550 w 1278154"/>
              <a:gd name="connsiteY12" fmla="*/ 1084041 h 1150716"/>
              <a:gd name="connsiteX13" fmla="*/ 104775 w 1278154"/>
              <a:gd name="connsiteY13" fmla="*/ 1122141 h 1150716"/>
              <a:gd name="connsiteX14" fmla="*/ 57150 w 1278154"/>
              <a:gd name="connsiteY14" fmla="*/ 1141191 h 1150716"/>
              <a:gd name="connsiteX15" fmla="*/ 0 w 1278154"/>
              <a:gd name="connsiteY15" fmla="*/ 1150716 h 1150716"/>
              <a:gd name="connsiteX0" fmla="*/ 1221004 w 1221004"/>
              <a:gd name="connsiteY0" fmla="*/ 172818 h 1141191"/>
              <a:gd name="connsiteX1" fmla="*/ 1221004 w 1221004"/>
              <a:gd name="connsiteY1" fmla="*/ 0 h 1141191"/>
              <a:gd name="connsiteX2" fmla="*/ 1120994 w 1221004"/>
              <a:gd name="connsiteY2" fmla="*/ 178594 h 1141191"/>
              <a:gd name="connsiteX3" fmla="*/ 723900 w 1221004"/>
              <a:gd name="connsiteY3" fmla="*/ 893541 h 1141191"/>
              <a:gd name="connsiteX4" fmla="*/ 666750 w 1221004"/>
              <a:gd name="connsiteY4" fmla="*/ 841154 h 1141191"/>
              <a:gd name="connsiteX5" fmla="*/ 619125 w 1221004"/>
              <a:gd name="connsiteY5" fmla="*/ 864966 h 1141191"/>
              <a:gd name="connsiteX6" fmla="*/ 590550 w 1221004"/>
              <a:gd name="connsiteY6" fmla="*/ 898304 h 1141191"/>
              <a:gd name="connsiteX7" fmla="*/ 538162 w 1221004"/>
              <a:gd name="connsiteY7" fmla="*/ 931641 h 1141191"/>
              <a:gd name="connsiteX8" fmla="*/ 442912 w 1221004"/>
              <a:gd name="connsiteY8" fmla="*/ 969741 h 1141191"/>
              <a:gd name="connsiteX9" fmla="*/ 376237 w 1221004"/>
              <a:gd name="connsiteY9" fmla="*/ 1012604 h 1141191"/>
              <a:gd name="connsiteX10" fmla="*/ 285750 w 1221004"/>
              <a:gd name="connsiteY10" fmla="*/ 1050704 h 1141191"/>
              <a:gd name="connsiteX11" fmla="*/ 238125 w 1221004"/>
              <a:gd name="connsiteY11" fmla="*/ 1074516 h 1141191"/>
              <a:gd name="connsiteX12" fmla="*/ 152400 w 1221004"/>
              <a:gd name="connsiteY12" fmla="*/ 1084041 h 1141191"/>
              <a:gd name="connsiteX13" fmla="*/ 47625 w 1221004"/>
              <a:gd name="connsiteY13" fmla="*/ 1122141 h 1141191"/>
              <a:gd name="connsiteX14" fmla="*/ 0 w 1221004"/>
              <a:gd name="connsiteY14" fmla="*/ 1141191 h 1141191"/>
              <a:gd name="connsiteX0" fmla="*/ 1173379 w 1173379"/>
              <a:gd name="connsiteY0" fmla="*/ 172818 h 1122141"/>
              <a:gd name="connsiteX1" fmla="*/ 1173379 w 1173379"/>
              <a:gd name="connsiteY1" fmla="*/ 0 h 1122141"/>
              <a:gd name="connsiteX2" fmla="*/ 1073369 w 1173379"/>
              <a:gd name="connsiteY2" fmla="*/ 178594 h 1122141"/>
              <a:gd name="connsiteX3" fmla="*/ 676275 w 1173379"/>
              <a:gd name="connsiteY3" fmla="*/ 893541 h 1122141"/>
              <a:gd name="connsiteX4" fmla="*/ 619125 w 1173379"/>
              <a:gd name="connsiteY4" fmla="*/ 841154 h 1122141"/>
              <a:gd name="connsiteX5" fmla="*/ 571500 w 1173379"/>
              <a:gd name="connsiteY5" fmla="*/ 864966 h 1122141"/>
              <a:gd name="connsiteX6" fmla="*/ 542925 w 1173379"/>
              <a:gd name="connsiteY6" fmla="*/ 898304 h 1122141"/>
              <a:gd name="connsiteX7" fmla="*/ 490537 w 1173379"/>
              <a:gd name="connsiteY7" fmla="*/ 931641 h 1122141"/>
              <a:gd name="connsiteX8" fmla="*/ 395287 w 1173379"/>
              <a:gd name="connsiteY8" fmla="*/ 969741 h 1122141"/>
              <a:gd name="connsiteX9" fmla="*/ 328612 w 1173379"/>
              <a:gd name="connsiteY9" fmla="*/ 1012604 h 1122141"/>
              <a:gd name="connsiteX10" fmla="*/ 238125 w 1173379"/>
              <a:gd name="connsiteY10" fmla="*/ 1050704 h 1122141"/>
              <a:gd name="connsiteX11" fmla="*/ 190500 w 1173379"/>
              <a:gd name="connsiteY11" fmla="*/ 1074516 h 1122141"/>
              <a:gd name="connsiteX12" fmla="*/ 104775 w 1173379"/>
              <a:gd name="connsiteY12" fmla="*/ 1084041 h 1122141"/>
              <a:gd name="connsiteX13" fmla="*/ 0 w 1173379"/>
              <a:gd name="connsiteY13" fmla="*/ 1122141 h 1122141"/>
              <a:gd name="connsiteX0" fmla="*/ 1173379 w 1173379"/>
              <a:gd name="connsiteY0" fmla="*/ 172818 h 1122141"/>
              <a:gd name="connsiteX1" fmla="*/ 1173379 w 1173379"/>
              <a:gd name="connsiteY1" fmla="*/ 0 h 1122141"/>
              <a:gd name="connsiteX2" fmla="*/ 1073369 w 1173379"/>
              <a:gd name="connsiteY2" fmla="*/ 178594 h 1122141"/>
              <a:gd name="connsiteX3" fmla="*/ 676275 w 1173379"/>
              <a:gd name="connsiteY3" fmla="*/ 893541 h 1122141"/>
              <a:gd name="connsiteX4" fmla="*/ 571500 w 1173379"/>
              <a:gd name="connsiteY4" fmla="*/ 864966 h 1122141"/>
              <a:gd name="connsiteX5" fmla="*/ 542925 w 1173379"/>
              <a:gd name="connsiteY5" fmla="*/ 898304 h 1122141"/>
              <a:gd name="connsiteX6" fmla="*/ 490537 w 1173379"/>
              <a:gd name="connsiteY6" fmla="*/ 931641 h 1122141"/>
              <a:gd name="connsiteX7" fmla="*/ 395287 w 1173379"/>
              <a:gd name="connsiteY7" fmla="*/ 969741 h 1122141"/>
              <a:gd name="connsiteX8" fmla="*/ 328612 w 1173379"/>
              <a:gd name="connsiteY8" fmla="*/ 1012604 h 1122141"/>
              <a:gd name="connsiteX9" fmla="*/ 238125 w 1173379"/>
              <a:gd name="connsiteY9" fmla="*/ 1050704 h 1122141"/>
              <a:gd name="connsiteX10" fmla="*/ 190500 w 1173379"/>
              <a:gd name="connsiteY10" fmla="*/ 1074516 h 1122141"/>
              <a:gd name="connsiteX11" fmla="*/ 104775 w 1173379"/>
              <a:gd name="connsiteY11" fmla="*/ 1084041 h 1122141"/>
              <a:gd name="connsiteX12" fmla="*/ 0 w 1173379"/>
              <a:gd name="connsiteY12" fmla="*/ 1122141 h 1122141"/>
              <a:gd name="connsiteX0" fmla="*/ 1173379 w 1173379"/>
              <a:gd name="connsiteY0" fmla="*/ 172818 h 1122141"/>
              <a:gd name="connsiteX1" fmla="*/ 1173379 w 1173379"/>
              <a:gd name="connsiteY1" fmla="*/ 0 h 1122141"/>
              <a:gd name="connsiteX2" fmla="*/ 1073369 w 1173379"/>
              <a:gd name="connsiteY2" fmla="*/ 178594 h 1122141"/>
              <a:gd name="connsiteX3" fmla="*/ 571500 w 1173379"/>
              <a:gd name="connsiteY3" fmla="*/ 864966 h 1122141"/>
              <a:gd name="connsiteX4" fmla="*/ 542925 w 1173379"/>
              <a:gd name="connsiteY4" fmla="*/ 898304 h 1122141"/>
              <a:gd name="connsiteX5" fmla="*/ 490537 w 1173379"/>
              <a:gd name="connsiteY5" fmla="*/ 931641 h 1122141"/>
              <a:gd name="connsiteX6" fmla="*/ 395287 w 1173379"/>
              <a:gd name="connsiteY6" fmla="*/ 969741 h 1122141"/>
              <a:gd name="connsiteX7" fmla="*/ 328612 w 1173379"/>
              <a:gd name="connsiteY7" fmla="*/ 1012604 h 1122141"/>
              <a:gd name="connsiteX8" fmla="*/ 238125 w 1173379"/>
              <a:gd name="connsiteY8" fmla="*/ 1050704 h 1122141"/>
              <a:gd name="connsiteX9" fmla="*/ 190500 w 1173379"/>
              <a:gd name="connsiteY9" fmla="*/ 1074516 h 1122141"/>
              <a:gd name="connsiteX10" fmla="*/ 104775 w 1173379"/>
              <a:gd name="connsiteY10" fmla="*/ 1084041 h 1122141"/>
              <a:gd name="connsiteX11" fmla="*/ 0 w 1173379"/>
              <a:gd name="connsiteY11" fmla="*/ 1122141 h 1122141"/>
              <a:gd name="connsiteX0" fmla="*/ 1173379 w 1173379"/>
              <a:gd name="connsiteY0" fmla="*/ 172818 h 1122141"/>
              <a:gd name="connsiteX1" fmla="*/ 1173379 w 1173379"/>
              <a:gd name="connsiteY1" fmla="*/ 0 h 1122141"/>
              <a:gd name="connsiteX2" fmla="*/ 1073369 w 1173379"/>
              <a:gd name="connsiteY2" fmla="*/ 178594 h 1122141"/>
              <a:gd name="connsiteX3" fmla="*/ 571500 w 1173379"/>
              <a:gd name="connsiteY3" fmla="*/ 864966 h 1122141"/>
              <a:gd name="connsiteX4" fmla="*/ 542925 w 1173379"/>
              <a:gd name="connsiteY4" fmla="*/ 898304 h 1122141"/>
              <a:gd name="connsiteX5" fmla="*/ 490537 w 1173379"/>
              <a:gd name="connsiteY5" fmla="*/ 931641 h 1122141"/>
              <a:gd name="connsiteX6" fmla="*/ 328612 w 1173379"/>
              <a:gd name="connsiteY6" fmla="*/ 1012604 h 1122141"/>
              <a:gd name="connsiteX7" fmla="*/ 238125 w 1173379"/>
              <a:gd name="connsiteY7" fmla="*/ 1050704 h 1122141"/>
              <a:gd name="connsiteX8" fmla="*/ 190500 w 1173379"/>
              <a:gd name="connsiteY8" fmla="*/ 1074516 h 1122141"/>
              <a:gd name="connsiteX9" fmla="*/ 104775 w 1173379"/>
              <a:gd name="connsiteY9" fmla="*/ 1084041 h 1122141"/>
              <a:gd name="connsiteX10" fmla="*/ 0 w 1173379"/>
              <a:gd name="connsiteY10" fmla="*/ 1122141 h 1122141"/>
              <a:gd name="connsiteX0" fmla="*/ 1173379 w 1173379"/>
              <a:gd name="connsiteY0" fmla="*/ 172818 h 1122141"/>
              <a:gd name="connsiteX1" fmla="*/ 1173379 w 1173379"/>
              <a:gd name="connsiteY1" fmla="*/ 0 h 1122141"/>
              <a:gd name="connsiteX2" fmla="*/ 1073369 w 1173379"/>
              <a:gd name="connsiteY2" fmla="*/ 178594 h 1122141"/>
              <a:gd name="connsiteX3" fmla="*/ 571500 w 1173379"/>
              <a:gd name="connsiteY3" fmla="*/ 864966 h 1122141"/>
              <a:gd name="connsiteX4" fmla="*/ 542925 w 1173379"/>
              <a:gd name="connsiteY4" fmla="*/ 898304 h 1122141"/>
              <a:gd name="connsiteX5" fmla="*/ 490537 w 1173379"/>
              <a:gd name="connsiteY5" fmla="*/ 931641 h 1122141"/>
              <a:gd name="connsiteX6" fmla="*/ 328612 w 1173379"/>
              <a:gd name="connsiteY6" fmla="*/ 1012604 h 1122141"/>
              <a:gd name="connsiteX7" fmla="*/ 238125 w 1173379"/>
              <a:gd name="connsiteY7" fmla="*/ 1050704 h 1122141"/>
              <a:gd name="connsiteX8" fmla="*/ 104775 w 1173379"/>
              <a:gd name="connsiteY8" fmla="*/ 1084041 h 1122141"/>
              <a:gd name="connsiteX9" fmla="*/ 0 w 1173379"/>
              <a:gd name="connsiteY9" fmla="*/ 1122141 h 1122141"/>
              <a:gd name="connsiteX0" fmla="*/ 1068604 w 1068604"/>
              <a:gd name="connsiteY0" fmla="*/ 172818 h 1084041"/>
              <a:gd name="connsiteX1" fmla="*/ 1068604 w 1068604"/>
              <a:gd name="connsiteY1" fmla="*/ 0 h 1084041"/>
              <a:gd name="connsiteX2" fmla="*/ 968594 w 1068604"/>
              <a:gd name="connsiteY2" fmla="*/ 178594 h 1084041"/>
              <a:gd name="connsiteX3" fmla="*/ 466725 w 1068604"/>
              <a:gd name="connsiteY3" fmla="*/ 864966 h 1084041"/>
              <a:gd name="connsiteX4" fmla="*/ 438150 w 1068604"/>
              <a:gd name="connsiteY4" fmla="*/ 898304 h 1084041"/>
              <a:gd name="connsiteX5" fmla="*/ 385762 w 1068604"/>
              <a:gd name="connsiteY5" fmla="*/ 931641 h 1084041"/>
              <a:gd name="connsiteX6" fmla="*/ 223837 w 1068604"/>
              <a:gd name="connsiteY6" fmla="*/ 1012604 h 1084041"/>
              <a:gd name="connsiteX7" fmla="*/ 133350 w 1068604"/>
              <a:gd name="connsiteY7" fmla="*/ 1050704 h 1084041"/>
              <a:gd name="connsiteX8" fmla="*/ 0 w 1068604"/>
              <a:gd name="connsiteY8" fmla="*/ 1084041 h 1084041"/>
              <a:gd name="connsiteX0" fmla="*/ 935254 w 935254"/>
              <a:gd name="connsiteY0" fmla="*/ 172818 h 1050704"/>
              <a:gd name="connsiteX1" fmla="*/ 935254 w 935254"/>
              <a:gd name="connsiteY1" fmla="*/ 0 h 1050704"/>
              <a:gd name="connsiteX2" fmla="*/ 835244 w 935254"/>
              <a:gd name="connsiteY2" fmla="*/ 178594 h 1050704"/>
              <a:gd name="connsiteX3" fmla="*/ 333375 w 935254"/>
              <a:gd name="connsiteY3" fmla="*/ 864966 h 1050704"/>
              <a:gd name="connsiteX4" fmla="*/ 304800 w 935254"/>
              <a:gd name="connsiteY4" fmla="*/ 898304 h 1050704"/>
              <a:gd name="connsiteX5" fmla="*/ 252412 w 935254"/>
              <a:gd name="connsiteY5" fmla="*/ 931641 h 1050704"/>
              <a:gd name="connsiteX6" fmla="*/ 90487 w 935254"/>
              <a:gd name="connsiteY6" fmla="*/ 1012604 h 1050704"/>
              <a:gd name="connsiteX7" fmla="*/ 0 w 935254"/>
              <a:gd name="connsiteY7" fmla="*/ 1050704 h 1050704"/>
              <a:gd name="connsiteX0" fmla="*/ 844767 w 844767"/>
              <a:gd name="connsiteY0" fmla="*/ 172818 h 1012604"/>
              <a:gd name="connsiteX1" fmla="*/ 844767 w 844767"/>
              <a:gd name="connsiteY1" fmla="*/ 0 h 1012604"/>
              <a:gd name="connsiteX2" fmla="*/ 744757 w 844767"/>
              <a:gd name="connsiteY2" fmla="*/ 178594 h 1012604"/>
              <a:gd name="connsiteX3" fmla="*/ 242888 w 844767"/>
              <a:gd name="connsiteY3" fmla="*/ 864966 h 1012604"/>
              <a:gd name="connsiteX4" fmla="*/ 214313 w 844767"/>
              <a:gd name="connsiteY4" fmla="*/ 898304 h 1012604"/>
              <a:gd name="connsiteX5" fmla="*/ 161925 w 844767"/>
              <a:gd name="connsiteY5" fmla="*/ 931641 h 1012604"/>
              <a:gd name="connsiteX6" fmla="*/ 0 w 844767"/>
              <a:gd name="connsiteY6" fmla="*/ 1012604 h 1012604"/>
              <a:gd name="connsiteX0" fmla="*/ 682842 w 682842"/>
              <a:gd name="connsiteY0" fmla="*/ 172818 h 931641"/>
              <a:gd name="connsiteX1" fmla="*/ 682842 w 682842"/>
              <a:gd name="connsiteY1" fmla="*/ 0 h 931641"/>
              <a:gd name="connsiteX2" fmla="*/ 582832 w 682842"/>
              <a:gd name="connsiteY2" fmla="*/ 178594 h 931641"/>
              <a:gd name="connsiteX3" fmla="*/ 80963 w 682842"/>
              <a:gd name="connsiteY3" fmla="*/ 864966 h 931641"/>
              <a:gd name="connsiteX4" fmla="*/ 52388 w 682842"/>
              <a:gd name="connsiteY4" fmla="*/ 898304 h 931641"/>
              <a:gd name="connsiteX5" fmla="*/ 0 w 682842"/>
              <a:gd name="connsiteY5" fmla="*/ 931641 h 931641"/>
              <a:gd name="connsiteX0" fmla="*/ 630454 w 630454"/>
              <a:gd name="connsiteY0" fmla="*/ 172818 h 898304"/>
              <a:gd name="connsiteX1" fmla="*/ 630454 w 630454"/>
              <a:gd name="connsiteY1" fmla="*/ 0 h 898304"/>
              <a:gd name="connsiteX2" fmla="*/ 530444 w 630454"/>
              <a:gd name="connsiteY2" fmla="*/ 178594 h 898304"/>
              <a:gd name="connsiteX3" fmla="*/ 28575 w 630454"/>
              <a:gd name="connsiteY3" fmla="*/ 864966 h 898304"/>
              <a:gd name="connsiteX4" fmla="*/ 0 w 630454"/>
              <a:gd name="connsiteY4" fmla="*/ 898304 h 898304"/>
              <a:gd name="connsiteX0" fmla="*/ 601879 w 601879"/>
              <a:gd name="connsiteY0" fmla="*/ 172818 h 864966"/>
              <a:gd name="connsiteX1" fmla="*/ 601879 w 601879"/>
              <a:gd name="connsiteY1" fmla="*/ 0 h 864966"/>
              <a:gd name="connsiteX2" fmla="*/ 501869 w 601879"/>
              <a:gd name="connsiteY2" fmla="*/ 178594 h 864966"/>
              <a:gd name="connsiteX3" fmla="*/ 0 w 601879"/>
              <a:gd name="connsiteY3" fmla="*/ 864966 h 864966"/>
              <a:gd name="connsiteX0" fmla="*/ 100010 w 100010"/>
              <a:gd name="connsiteY0" fmla="*/ 172818 h 178594"/>
              <a:gd name="connsiteX1" fmla="*/ 100010 w 100010"/>
              <a:gd name="connsiteY1" fmla="*/ 0 h 178594"/>
              <a:gd name="connsiteX2" fmla="*/ 0 w 100010"/>
              <a:gd name="connsiteY2" fmla="*/ 178594 h 178594"/>
              <a:gd name="connsiteX0" fmla="*/ 100010 w 100010"/>
              <a:gd name="connsiteY0" fmla="*/ 0 h 5776"/>
              <a:gd name="connsiteX1" fmla="*/ 57145 w 100010"/>
              <a:gd name="connsiteY1" fmla="*/ 0 h 5776"/>
              <a:gd name="connsiteX2" fmla="*/ 0 w 100010"/>
              <a:gd name="connsiteY2" fmla="*/ 5776 h 5776"/>
              <a:gd name="connsiteX0" fmla="*/ 10000 w 10000"/>
              <a:gd name="connsiteY0" fmla="*/ 0 h 309206"/>
              <a:gd name="connsiteX1" fmla="*/ 5714 w 10000"/>
              <a:gd name="connsiteY1" fmla="*/ 299206 h 309206"/>
              <a:gd name="connsiteX2" fmla="*/ 0 w 10000"/>
              <a:gd name="connsiteY2" fmla="*/ 309206 h 309206"/>
              <a:gd name="connsiteX0" fmla="*/ 10000 w 10000"/>
              <a:gd name="connsiteY0" fmla="*/ 0 h 309206"/>
              <a:gd name="connsiteX1" fmla="*/ 3809 w 10000"/>
              <a:gd name="connsiteY1" fmla="*/ 230876 h 309206"/>
              <a:gd name="connsiteX2" fmla="*/ 0 w 10000"/>
              <a:gd name="connsiteY2" fmla="*/ 309206 h 30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309206">
                <a:moveTo>
                  <a:pt x="10000" y="0"/>
                </a:moveTo>
                <a:cubicBezTo>
                  <a:pt x="8571" y="99735"/>
                  <a:pt x="5238" y="131141"/>
                  <a:pt x="3809" y="230876"/>
                </a:cubicBezTo>
                <a:lnTo>
                  <a:pt x="0" y="309206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3" name="Freeform 154"/>
          <p:cNvSpPr/>
          <p:nvPr/>
        </p:nvSpPr>
        <p:spPr bwMode="auto">
          <a:xfrm>
            <a:off x="5525870" y="3453263"/>
            <a:ext cx="384630" cy="874263"/>
          </a:xfrm>
          <a:custGeom>
            <a:avLst/>
            <a:gdLst>
              <a:gd name="connsiteX0" fmla="*/ 197643 w 561975"/>
              <a:gd name="connsiteY0" fmla="*/ 0 h 1173956"/>
              <a:gd name="connsiteX1" fmla="*/ 226218 w 561975"/>
              <a:gd name="connsiteY1" fmla="*/ 45244 h 1173956"/>
              <a:gd name="connsiteX2" fmla="*/ 245268 w 561975"/>
              <a:gd name="connsiteY2" fmla="*/ 61913 h 1173956"/>
              <a:gd name="connsiteX3" fmla="*/ 245268 w 561975"/>
              <a:gd name="connsiteY3" fmla="*/ 61913 h 1173956"/>
              <a:gd name="connsiteX4" fmla="*/ 292893 w 561975"/>
              <a:gd name="connsiteY4" fmla="*/ 47625 h 1173956"/>
              <a:gd name="connsiteX5" fmla="*/ 321468 w 561975"/>
              <a:gd name="connsiteY5" fmla="*/ 59531 h 1173956"/>
              <a:gd name="connsiteX6" fmla="*/ 361950 w 561975"/>
              <a:gd name="connsiteY6" fmla="*/ 88106 h 1173956"/>
              <a:gd name="connsiteX7" fmla="*/ 400050 w 561975"/>
              <a:gd name="connsiteY7" fmla="*/ 116681 h 1173956"/>
              <a:gd name="connsiteX8" fmla="*/ 440531 w 561975"/>
              <a:gd name="connsiteY8" fmla="*/ 128588 h 1173956"/>
              <a:gd name="connsiteX9" fmla="*/ 473868 w 561975"/>
              <a:gd name="connsiteY9" fmla="*/ 154781 h 1173956"/>
              <a:gd name="connsiteX10" fmla="*/ 540543 w 561975"/>
              <a:gd name="connsiteY10" fmla="*/ 233363 h 1173956"/>
              <a:gd name="connsiteX11" fmla="*/ 550068 w 561975"/>
              <a:gd name="connsiteY11" fmla="*/ 247650 h 1173956"/>
              <a:gd name="connsiteX12" fmla="*/ 561975 w 561975"/>
              <a:gd name="connsiteY12" fmla="*/ 304800 h 1173956"/>
              <a:gd name="connsiteX13" fmla="*/ 557212 w 561975"/>
              <a:gd name="connsiteY13" fmla="*/ 335756 h 1173956"/>
              <a:gd name="connsiteX14" fmla="*/ 557212 w 561975"/>
              <a:gd name="connsiteY14" fmla="*/ 388144 h 1173956"/>
              <a:gd name="connsiteX15" fmla="*/ 542925 w 561975"/>
              <a:gd name="connsiteY15" fmla="*/ 433388 h 1173956"/>
              <a:gd name="connsiteX16" fmla="*/ 531018 w 561975"/>
              <a:gd name="connsiteY16" fmla="*/ 457200 h 1173956"/>
              <a:gd name="connsiteX17" fmla="*/ 519112 w 561975"/>
              <a:gd name="connsiteY17" fmla="*/ 473869 h 1173956"/>
              <a:gd name="connsiteX18" fmla="*/ 509587 w 561975"/>
              <a:gd name="connsiteY18" fmla="*/ 511969 h 1173956"/>
              <a:gd name="connsiteX19" fmla="*/ 490537 w 561975"/>
              <a:gd name="connsiteY19" fmla="*/ 514350 h 1173956"/>
              <a:gd name="connsiteX20" fmla="*/ 476250 w 561975"/>
              <a:gd name="connsiteY20" fmla="*/ 540544 h 1173956"/>
              <a:gd name="connsiteX21" fmla="*/ 428625 w 561975"/>
              <a:gd name="connsiteY21" fmla="*/ 569119 h 1173956"/>
              <a:gd name="connsiteX22" fmla="*/ 388143 w 561975"/>
              <a:gd name="connsiteY22" fmla="*/ 592931 h 1173956"/>
              <a:gd name="connsiteX23" fmla="*/ 388143 w 561975"/>
              <a:gd name="connsiteY23" fmla="*/ 631031 h 1173956"/>
              <a:gd name="connsiteX24" fmla="*/ 361950 w 561975"/>
              <a:gd name="connsiteY24" fmla="*/ 671513 h 1173956"/>
              <a:gd name="connsiteX25" fmla="*/ 342900 w 561975"/>
              <a:gd name="connsiteY25" fmla="*/ 688181 h 1173956"/>
              <a:gd name="connsiteX26" fmla="*/ 323850 w 561975"/>
              <a:gd name="connsiteY26" fmla="*/ 711994 h 1173956"/>
              <a:gd name="connsiteX27" fmla="*/ 295275 w 561975"/>
              <a:gd name="connsiteY27" fmla="*/ 735806 h 1173956"/>
              <a:gd name="connsiteX28" fmla="*/ 250031 w 561975"/>
              <a:gd name="connsiteY28" fmla="*/ 740569 h 1173956"/>
              <a:gd name="connsiteX29" fmla="*/ 250031 w 561975"/>
              <a:gd name="connsiteY29" fmla="*/ 740569 h 1173956"/>
              <a:gd name="connsiteX30" fmla="*/ 238125 w 561975"/>
              <a:gd name="connsiteY30" fmla="*/ 740569 h 1173956"/>
              <a:gd name="connsiteX31" fmla="*/ 219075 w 561975"/>
              <a:gd name="connsiteY31" fmla="*/ 759619 h 1173956"/>
              <a:gd name="connsiteX32" fmla="*/ 214312 w 561975"/>
              <a:gd name="connsiteY32" fmla="*/ 788194 h 1173956"/>
              <a:gd name="connsiteX33" fmla="*/ 214312 w 561975"/>
              <a:gd name="connsiteY33" fmla="*/ 812006 h 1173956"/>
              <a:gd name="connsiteX34" fmla="*/ 216693 w 561975"/>
              <a:gd name="connsiteY34" fmla="*/ 823913 h 1173956"/>
              <a:gd name="connsiteX35" fmla="*/ 192881 w 561975"/>
              <a:gd name="connsiteY35" fmla="*/ 833438 h 1173956"/>
              <a:gd name="connsiteX36" fmla="*/ 176212 w 561975"/>
              <a:gd name="connsiteY36" fmla="*/ 852488 h 1173956"/>
              <a:gd name="connsiteX37" fmla="*/ 183356 w 561975"/>
              <a:gd name="connsiteY37" fmla="*/ 878681 h 1173956"/>
              <a:gd name="connsiteX38" fmla="*/ 195262 w 561975"/>
              <a:gd name="connsiteY38" fmla="*/ 890588 h 1173956"/>
              <a:gd name="connsiteX39" fmla="*/ 190500 w 561975"/>
              <a:gd name="connsiteY39" fmla="*/ 923925 h 1173956"/>
              <a:gd name="connsiteX40" fmla="*/ 200025 w 561975"/>
              <a:gd name="connsiteY40" fmla="*/ 942975 h 1173956"/>
              <a:gd name="connsiteX41" fmla="*/ 207168 w 561975"/>
              <a:gd name="connsiteY41" fmla="*/ 978694 h 1173956"/>
              <a:gd name="connsiteX42" fmla="*/ 223837 w 561975"/>
              <a:gd name="connsiteY42" fmla="*/ 1007269 h 1173956"/>
              <a:gd name="connsiteX43" fmla="*/ 211931 w 561975"/>
              <a:gd name="connsiteY43" fmla="*/ 1035844 h 1173956"/>
              <a:gd name="connsiteX44" fmla="*/ 197643 w 561975"/>
              <a:gd name="connsiteY44" fmla="*/ 1035844 h 1173956"/>
              <a:gd name="connsiteX45" fmla="*/ 180975 w 561975"/>
              <a:gd name="connsiteY45" fmla="*/ 1047750 h 1173956"/>
              <a:gd name="connsiteX46" fmla="*/ 147637 w 561975"/>
              <a:gd name="connsiteY46" fmla="*/ 1054894 h 1173956"/>
              <a:gd name="connsiteX47" fmla="*/ 135731 w 561975"/>
              <a:gd name="connsiteY47" fmla="*/ 1054894 h 1173956"/>
              <a:gd name="connsiteX48" fmla="*/ 73818 w 561975"/>
              <a:gd name="connsiteY48" fmla="*/ 1071563 h 1173956"/>
              <a:gd name="connsiteX49" fmla="*/ 47625 w 561975"/>
              <a:gd name="connsiteY49" fmla="*/ 1090613 h 1173956"/>
              <a:gd name="connsiteX50" fmla="*/ 21431 w 561975"/>
              <a:gd name="connsiteY50" fmla="*/ 1119188 h 1173956"/>
              <a:gd name="connsiteX51" fmla="*/ 7143 w 561975"/>
              <a:gd name="connsiteY51" fmla="*/ 1147763 h 1173956"/>
              <a:gd name="connsiteX52" fmla="*/ 0 w 561975"/>
              <a:gd name="connsiteY52" fmla="*/ 1173956 h 1173956"/>
              <a:gd name="connsiteX53" fmla="*/ 0 w 561975"/>
              <a:gd name="connsiteY53" fmla="*/ 1169194 h 117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1975" h="1173956">
                <a:moveTo>
                  <a:pt x="197643" y="0"/>
                </a:moveTo>
                <a:lnTo>
                  <a:pt x="226218" y="45244"/>
                </a:lnTo>
                <a:lnTo>
                  <a:pt x="245268" y="61913"/>
                </a:lnTo>
                <a:lnTo>
                  <a:pt x="245268" y="61913"/>
                </a:lnTo>
                <a:lnTo>
                  <a:pt x="292893" y="47625"/>
                </a:lnTo>
                <a:lnTo>
                  <a:pt x="321468" y="59531"/>
                </a:lnTo>
                <a:lnTo>
                  <a:pt x="361950" y="88106"/>
                </a:lnTo>
                <a:lnTo>
                  <a:pt x="400050" y="116681"/>
                </a:lnTo>
                <a:lnTo>
                  <a:pt x="440531" y="128588"/>
                </a:lnTo>
                <a:lnTo>
                  <a:pt x="473868" y="154781"/>
                </a:lnTo>
                <a:lnTo>
                  <a:pt x="540543" y="233363"/>
                </a:lnTo>
                <a:lnTo>
                  <a:pt x="550068" y="247650"/>
                </a:lnTo>
                <a:lnTo>
                  <a:pt x="561975" y="304800"/>
                </a:lnTo>
                <a:lnTo>
                  <a:pt x="557212" y="335756"/>
                </a:lnTo>
                <a:lnTo>
                  <a:pt x="557212" y="388144"/>
                </a:lnTo>
                <a:lnTo>
                  <a:pt x="542925" y="433388"/>
                </a:lnTo>
                <a:lnTo>
                  <a:pt x="531018" y="457200"/>
                </a:lnTo>
                <a:lnTo>
                  <a:pt x="519112" y="473869"/>
                </a:lnTo>
                <a:lnTo>
                  <a:pt x="509587" y="511969"/>
                </a:lnTo>
                <a:lnTo>
                  <a:pt x="490537" y="514350"/>
                </a:lnTo>
                <a:lnTo>
                  <a:pt x="476250" y="540544"/>
                </a:lnTo>
                <a:lnTo>
                  <a:pt x="428625" y="569119"/>
                </a:lnTo>
                <a:lnTo>
                  <a:pt x="388143" y="592931"/>
                </a:lnTo>
                <a:lnTo>
                  <a:pt x="388143" y="631031"/>
                </a:lnTo>
                <a:lnTo>
                  <a:pt x="361950" y="671513"/>
                </a:lnTo>
                <a:lnTo>
                  <a:pt x="342900" y="688181"/>
                </a:lnTo>
                <a:lnTo>
                  <a:pt x="323850" y="711994"/>
                </a:lnTo>
                <a:lnTo>
                  <a:pt x="295275" y="735806"/>
                </a:lnTo>
                <a:lnTo>
                  <a:pt x="250031" y="740569"/>
                </a:lnTo>
                <a:lnTo>
                  <a:pt x="250031" y="740569"/>
                </a:lnTo>
                <a:lnTo>
                  <a:pt x="238125" y="740569"/>
                </a:lnTo>
                <a:lnTo>
                  <a:pt x="219075" y="759619"/>
                </a:lnTo>
                <a:lnTo>
                  <a:pt x="214312" y="788194"/>
                </a:lnTo>
                <a:lnTo>
                  <a:pt x="214312" y="812006"/>
                </a:lnTo>
                <a:lnTo>
                  <a:pt x="216693" y="823913"/>
                </a:lnTo>
                <a:lnTo>
                  <a:pt x="192881" y="833438"/>
                </a:lnTo>
                <a:lnTo>
                  <a:pt x="176212" y="852488"/>
                </a:lnTo>
                <a:lnTo>
                  <a:pt x="183356" y="878681"/>
                </a:lnTo>
                <a:lnTo>
                  <a:pt x="195262" y="890588"/>
                </a:lnTo>
                <a:lnTo>
                  <a:pt x="190500" y="923925"/>
                </a:lnTo>
                <a:lnTo>
                  <a:pt x="200025" y="942975"/>
                </a:lnTo>
                <a:lnTo>
                  <a:pt x="207168" y="978694"/>
                </a:lnTo>
                <a:lnTo>
                  <a:pt x="223837" y="1007269"/>
                </a:lnTo>
                <a:lnTo>
                  <a:pt x="211931" y="1035844"/>
                </a:lnTo>
                <a:lnTo>
                  <a:pt x="197643" y="1035844"/>
                </a:lnTo>
                <a:lnTo>
                  <a:pt x="180975" y="1047750"/>
                </a:lnTo>
                <a:lnTo>
                  <a:pt x="147637" y="1054894"/>
                </a:lnTo>
                <a:lnTo>
                  <a:pt x="135731" y="1054894"/>
                </a:lnTo>
                <a:lnTo>
                  <a:pt x="73818" y="1071563"/>
                </a:lnTo>
                <a:lnTo>
                  <a:pt x="47625" y="1090613"/>
                </a:lnTo>
                <a:lnTo>
                  <a:pt x="21431" y="1119188"/>
                </a:lnTo>
                <a:lnTo>
                  <a:pt x="7143" y="1147763"/>
                </a:lnTo>
                <a:lnTo>
                  <a:pt x="0" y="1173956"/>
                </a:lnTo>
                <a:lnTo>
                  <a:pt x="0" y="1169194"/>
                </a:lnTo>
              </a:path>
            </a:pathLst>
          </a:custGeom>
          <a:ln w="38100">
            <a:solidFill>
              <a:srgbClr val="DC6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94" name="Oval 397"/>
          <p:cNvSpPr/>
          <p:nvPr/>
        </p:nvSpPr>
        <p:spPr bwMode="auto">
          <a:xfrm>
            <a:off x="5711693" y="3823942"/>
            <a:ext cx="166154" cy="180000"/>
          </a:xfrm>
          <a:prstGeom prst="ellipse">
            <a:avLst/>
          </a:prstGeom>
          <a:solidFill>
            <a:srgbClr val="DC6E00"/>
          </a:solidFill>
          <a:ln w="9525" cap="flat" cmpd="sng" algn="ctr">
            <a:solidFill>
              <a:srgbClr val="DC6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r>
              <a:rPr lang="ru-RU" sz="1200" b="1" dirty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95" name="Oval 177"/>
          <p:cNvSpPr/>
          <p:nvPr/>
        </p:nvSpPr>
        <p:spPr bwMode="auto">
          <a:xfrm>
            <a:off x="5555611" y="3329201"/>
            <a:ext cx="132923" cy="144000"/>
          </a:xfrm>
          <a:prstGeom prst="ellipse">
            <a:avLst/>
          </a:prstGeom>
          <a:solidFill>
            <a:srgbClr val="D5222B"/>
          </a:solidFill>
          <a:ln w="9525" cap="flat" cmpd="sng" algn="ctr">
            <a:solidFill>
              <a:srgbClr val="D5222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96" name="Oval 177"/>
          <p:cNvSpPr/>
          <p:nvPr/>
        </p:nvSpPr>
        <p:spPr bwMode="auto">
          <a:xfrm>
            <a:off x="5471605" y="2329061"/>
            <a:ext cx="132923" cy="144000"/>
          </a:xfrm>
          <a:prstGeom prst="ellipse">
            <a:avLst/>
          </a:prstGeom>
          <a:solidFill>
            <a:srgbClr val="D5222B"/>
          </a:solidFill>
          <a:ln w="9525" cap="flat" cmpd="sng" algn="ctr">
            <a:solidFill>
              <a:srgbClr val="D5222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97" name="TextBox 144"/>
          <p:cNvSpPr txBox="1"/>
          <p:nvPr/>
        </p:nvSpPr>
        <p:spPr>
          <a:xfrm>
            <a:off x="4916066" y="1856013"/>
            <a:ext cx="1192634" cy="307777"/>
          </a:xfrm>
          <a:prstGeom prst="rect">
            <a:avLst/>
          </a:prstGeom>
          <a:noFill/>
          <a:ln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>
                <a:solidFill>
                  <a:schemeClr val="tx2"/>
                </a:solidFill>
                <a:cs typeface="Tahoma" pitchFamily="34" charset="0"/>
              </a:rPr>
              <a:t>Любытино</a:t>
            </a:r>
            <a:endParaRPr lang="ru-RU" sz="2000" dirty="0" smtClean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98" name="Oval 183"/>
          <p:cNvSpPr/>
          <p:nvPr/>
        </p:nvSpPr>
        <p:spPr bwMode="auto">
          <a:xfrm>
            <a:off x="3822701" y="4133675"/>
            <a:ext cx="133732" cy="153792"/>
          </a:xfrm>
          <a:prstGeom prst="ellipse">
            <a:avLst/>
          </a:prstGeom>
          <a:solidFill>
            <a:srgbClr val="D5222B"/>
          </a:solidFill>
          <a:ln w="9525" cap="flat" cmpd="sng" algn="ctr">
            <a:solidFill>
              <a:srgbClr val="D5222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99" name="Oval 183"/>
          <p:cNvSpPr/>
          <p:nvPr/>
        </p:nvSpPr>
        <p:spPr bwMode="auto">
          <a:xfrm>
            <a:off x="5299266" y="4361876"/>
            <a:ext cx="132923" cy="144000"/>
          </a:xfrm>
          <a:prstGeom prst="ellipse">
            <a:avLst/>
          </a:prstGeom>
          <a:solidFill>
            <a:srgbClr val="D5222B"/>
          </a:solidFill>
          <a:ln w="9525" cap="flat" cmpd="sng" algn="ctr">
            <a:solidFill>
              <a:srgbClr val="D5222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00" name="Oval 183"/>
          <p:cNvSpPr/>
          <p:nvPr/>
        </p:nvSpPr>
        <p:spPr bwMode="auto">
          <a:xfrm>
            <a:off x="3530961" y="3009370"/>
            <a:ext cx="132923" cy="144000"/>
          </a:xfrm>
          <a:prstGeom prst="ellipse">
            <a:avLst/>
          </a:prstGeom>
          <a:solidFill>
            <a:srgbClr val="D5222B"/>
          </a:solidFill>
          <a:ln w="9525" cap="flat" cmpd="sng" algn="ctr">
            <a:solidFill>
              <a:srgbClr val="D5222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01" name="Oval 180"/>
          <p:cNvSpPr/>
          <p:nvPr/>
        </p:nvSpPr>
        <p:spPr bwMode="auto">
          <a:xfrm>
            <a:off x="3841890" y="2230484"/>
            <a:ext cx="110026" cy="130797"/>
          </a:xfrm>
          <a:prstGeom prst="ellipse">
            <a:avLst/>
          </a:prstGeom>
          <a:solidFill>
            <a:srgbClr val="D5222B"/>
          </a:solidFill>
          <a:ln w="9525" cap="flat" cmpd="sng" algn="ctr">
            <a:solidFill>
              <a:srgbClr val="D5222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base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02" name="TextBox 150"/>
          <p:cNvSpPr txBox="1"/>
          <p:nvPr/>
        </p:nvSpPr>
        <p:spPr>
          <a:xfrm>
            <a:off x="4035857" y="2217266"/>
            <a:ext cx="615553" cy="138499"/>
          </a:xfrm>
          <a:prstGeom prst="rect">
            <a:avLst/>
          </a:prstGeom>
          <a:noFill/>
          <a:ln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err="1" smtClean="0">
                <a:solidFill>
                  <a:srgbClr val="808080"/>
                </a:solidFill>
                <a:cs typeface="Tahoma" pitchFamily="34" charset="0"/>
              </a:rPr>
              <a:t>Захарьино</a:t>
            </a:r>
            <a:endParaRPr lang="ru-RU" sz="900" b="1" dirty="0" smtClean="0">
              <a:solidFill>
                <a:srgbClr val="808080"/>
              </a:solidFill>
              <a:cs typeface="Tahoma" pitchFamily="34" charset="0"/>
            </a:endParaRPr>
          </a:p>
        </p:txBody>
      </p:sp>
      <p:sp>
        <p:nvSpPr>
          <p:cNvPr id="103" name="Овал 102"/>
          <p:cNvSpPr/>
          <p:nvPr/>
        </p:nvSpPr>
        <p:spPr bwMode="auto">
          <a:xfrm>
            <a:off x="5269936" y="2217266"/>
            <a:ext cx="762564" cy="140902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89000" rtl="0" eaLnBrk="1" fontAlgn="base" latinLnBrk="0" hangingPunct="1"/>
            <a:endParaRPr kumimoji="0" lang="ru-RU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04" name="Овал 103"/>
          <p:cNvSpPr/>
          <p:nvPr/>
        </p:nvSpPr>
        <p:spPr bwMode="auto">
          <a:xfrm>
            <a:off x="3270731" y="4023705"/>
            <a:ext cx="958457" cy="99739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89000" rtl="0" eaLnBrk="1" fontAlgn="base" latinLnBrk="0" hangingPunct="1"/>
            <a:endParaRPr kumimoji="0" lang="ru-RU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05" name="Овал 104"/>
          <p:cNvSpPr/>
          <p:nvPr/>
        </p:nvSpPr>
        <p:spPr bwMode="auto">
          <a:xfrm rot="18592670">
            <a:off x="3045539" y="3425125"/>
            <a:ext cx="4915724" cy="140902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89000" rtl="0" eaLnBrk="1" fontAlgn="base" latinLnBrk="0" hangingPunct="1"/>
            <a:endParaRPr kumimoji="0" lang="ru-RU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06" name="Овал 105"/>
          <p:cNvSpPr/>
          <p:nvPr/>
        </p:nvSpPr>
        <p:spPr bwMode="auto">
          <a:xfrm rot="17849785">
            <a:off x="3651115" y="1818122"/>
            <a:ext cx="1188018" cy="11358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89000" rtl="0" eaLnBrk="1" fontAlgn="base" latinLnBrk="0" hangingPunct="1"/>
            <a:endParaRPr kumimoji="0" lang="ru-RU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07" name="Овал 106"/>
          <p:cNvSpPr/>
          <p:nvPr/>
        </p:nvSpPr>
        <p:spPr bwMode="auto">
          <a:xfrm>
            <a:off x="3233595" y="2734531"/>
            <a:ext cx="812274" cy="80409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89000" rtl="0" eaLnBrk="1" fontAlgn="base" latinLnBrk="0" hangingPunct="1"/>
            <a:endParaRPr kumimoji="0" lang="ru-RU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952" y="2831204"/>
            <a:ext cx="2356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/>
              <a:t>Культурно – познавательный туризм</a:t>
            </a:r>
            <a:endParaRPr lang="ru-RU" b="1" cap="all" dirty="0"/>
          </a:p>
        </p:txBody>
      </p:sp>
      <p:sp>
        <p:nvSpPr>
          <p:cNvPr id="5" name="TextBox 4"/>
          <p:cNvSpPr txBox="1"/>
          <p:nvPr/>
        </p:nvSpPr>
        <p:spPr>
          <a:xfrm>
            <a:off x="5993981" y="1084474"/>
            <a:ext cx="259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/>
              <a:t>Активный и горнолыжный туризм</a:t>
            </a:r>
            <a:endParaRPr lang="ru-RU" b="1" cap="all" dirty="0"/>
          </a:p>
        </p:txBody>
      </p:sp>
      <p:sp>
        <p:nvSpPr>
          <p:cNvPr id="6" name="TextBox 5"/>
          <p:cNvSpPr txBox="1"/>
          <p:nvPr/>
        </p:nvSpPr>
        <p:spPr>
          <a:xfrm>
            <a:off x="6129115" y="4577525"/>
            <a:ext cx="29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/>
              <a:t>Рекреационный туризм / ОТДЫХ НА ПРИРОДЕ 2.0</a:t>
            </a:r>
            <a:endParaRPr lang="ru-RU" b="1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1046349" y="4376237"/>
            <a:ext cx="2666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МЕДИКО-ОЗДОРОВИТЕЛЬНЫЙ ТУРИЗМ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2085" y="1272825"/>
            <a:ext cx="245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ТЕМАТИЧЕСКИЕ И РЕКРЕАЦИОННЫЕ ПАРКИ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04596" y="431077"/>
            <a:ext cx="904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ПЕРСПЕКТИВНЫЕ НАПРАВЛЕНИЯ РАЗВИТИЯ ТУРИЗМА 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" t="2981" r="3403"/>
          <a:stretch/>
        </p:blipFill>
        <p:spPr bwMode="auto">
          <a:xfrm>
            <a:off x="4658361" y="-19050"/>
            <a:ext cx="6032499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bject 13"/>
          <p:cNvSpPr txBox="1"/>
          <p:nvPr/>
        </p:nvSpPr>
        <p:spPr>
          <a:xfrm>
            <a:off x="7240546" y="7083991"/>
            <a:ext cx="2728110" cy="186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00"/>
              </a:lnSpc>
            </a:pPr>
            <a:r>
              <a:rPr lang="ru-RU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НОВГОРОДСКАЯ ОБЛАСТЬ</a:t>
            </a:r>
            <a:endParaRPr lang="pt-BR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Прямоугольник 7"/>
          <p:cNvSpPr/>
          <p:nvPr/>
        </p:nvSpPr>
        <p:spPr>
          <a:xfrm>
            <a:off x="5007610" y="282129"/>
            <a:ext cx="533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cs typeface="PF Din Text Comp Pro"/>
              </a:rPr>
              <a:t>КАРТА ГОСТЯ РУСИ НОВГОРОДСКОЙ</a:t>
            </a:r>
          </a:p>
          <a:p>
            <a:r>
              <a:rPr lang="ru-RU" sz="2800" dirty="0" smtClean="0">
                <a:solidFill>
                  <a:schemeClr val="bg1"/>
                </a:solidFill>
                <a:cs typeface="PF Din Text Comp Pro"/>
              </a:rPr>
              <a:t>РЕГИОНАЛЬНЫЙ ТУРИСТИЧЕСКИЙ СЕРВИС</a:t>
            </a:r>
          </a:p>
          <a:p>
            <a:endParaRPr lang="ru-RU" dirty="0">
              <a:solidFill>
                <a:schemeClr val="bg1"/>
              </a:solidFill>
              <a:cs typeface="PF Din Text Comp Pro"/>
            </a:endParaRPr>
          </a:p>
          <a:p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В карту гостя включено: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Более 60 </a:t>
            </a:r>
            <a:r>
              <a:rPr lang="ru-RU" b="1" dirty="0" smtClean="0">
                <a:solidFill>
                  <a:schemeClr val="bg1"/>
                </a:solidFill>
                <a:cs typeface="PF Din Text Comp Pro"/>
              </a:rPr>
              <a:t>музейных объектов </a:t>
            </a: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в Великом Новгороде, Валдае, Старой Руссе, Чудово, Боровичах и других районах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Автобусные и пешеходные </a:t>
            </a:r>
            <a:r>
              <a:rPr lang="ru-RU" b="1" dirty="0" smtClean="0">
                <a:solidFill>
                  <a:schemeClr val="bg1"/>
                </a:solidFill>
                <a:cs typeface="PF Din Text Comp Pro"/>
              </a:rPr>
              <a:t>экскурсии</a:t>
            </a:r>
            <a:endParaRPr lang="ru-RU" b="1" dirty="0">
              <a:solidFill>
                <a:schemeClr val="bg1"/>
              </a:solidFill>
              <a:cs typeface="PF Din Text Comp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cs typeface="PF Din Text Comp Pro"/>
              </a:rPr>
              <a:t>Мастер-классы и лекции </a:t>
            </a: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в творческих мастерских и культурных центрах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cs typeface="PF Din Text Comp Pro"/>
              </a:rPr>
              <a:t>Скидки</a:t>
            </a: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 на спектакли, выставки и киносеансы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cs typeface="PF Din Text Comp Pro"/>
              </a:rPr>
              <a:t>Скидки</a:t>
            </a: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 на посещение </a:t>
            </a:r>
            <a:r>
              <a:rPr lang="ru-RU" dirty="0" err="1" smtClean="0">
                <a:solidFill>
                  <a:schemeClr val="bg1"/>
                </a:solidFill>
                <a:cs typeface="PF Din Text Comp Pro"/>
              </a:rPr>
              <a:t>детстих</a:t>
            </a: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 центров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cs typeface="PF Din Text Comp Pro"/>
              </a:rPr>
              <a:t>Скидки</a:t>
            </a: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 от отелей, ресторанов, кафе и сувенирных магазинов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cs typeface="PF Din Text Comp Pro"/>
              </a:rPr>
              <a:t>Скидки</a:t>
            </a:r>
            <a:r>
              <a:rPr lang="ru-RU" dirty="0" smtClean="0">
                <a:solidFill>
                  <a:schemeClr val="bg1"/>
                </a:solidFill>
                <a:cs typeface="PF Din Text Comp Pro"/>
              </a:rPr>
              <a:t> на автобусные поездки до Санкт-Петербурга и обратно</a:t>
            </a:r>
          </a:p>
          <a:p>
            <a:endParaRPr lang="ru-RU" dirty="0">
              <a:solidFill>
                <a:schemeClr val="bg1"/>
              </a:solidFill>
              <a:cs typeface="PF Din Text Comp Pro"/>
            </a:endParaRPr>
          </a:p>
          <a:p>
            <a:endParaRPr lang="ru-RU" dirty="0" smtClean="0">
              <a:solidFill>
                <a:schemeClr val="bg1"/>
              </a:solidFill>
              <a:cs typeface="PF Din Text Comp Pro"/>
            </a:endParaRPr>
          </a:p>
          <a:p>
            <a:endParaRPr lang="ru-RU" dirty="0">
              <a:solidFill>
                <a:schemeClr val="bg1"/>
              </a:solidFill>
              <a:cs typeface="PF Din Text Comp Pro"/>
            </a:endParaRPr>
          </a:p>
          <a:p>
            <a:endParaRPr lang="ru-RU" dirty="0">
              <a:solidFill>
                <a:schemeClr val="bg1"/>
              </a:solidFill>
              <a:cs typeface="PF Din Text Comp Pro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953"/>
          <a:stretch/>
        </p:blipFill>
        <p:spPr bwMode="auto">
          <a:xfrm>
            <a:off x="-33020" y="-19050"/>
            <a:ext cx="4660900" cy="668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User\Desktop\Карта Гостя\1 ден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03" y="3771900"/>
            <a:ext cx="2422428" cy="15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Карта Гостя\3 дн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544" y="4848225"/>
            <a:ext cx="2427686" cy="15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а Гостя\2 дн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03" y="5743262"/>
            <a:ext cx="2427687" cy="15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77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Y:\КАТАЕВ\ЖИВА\БУКЛЕТ\БУКЛЕТ_NEW\СБОР\1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5" t="10690" r="36546"/>
          <a:stretch/>
        </p:blipFill>
        <p:spPr bwMode="auto">
          <a:xfrm>
            <a:off x="3466768" y="-1"/>
            <a:ext cx="7226632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5" t="4105" r="3659" b="7302"/>
          <a:stretch/>
        </p:blipFill>
        <p:spPr bwMode="auto">
          <a:xfrm>
            <a:off x="0" y="0"/>
            <a:ext cx="3466768" cy="756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358810"/>
            <a:ext cx="2895600" cy="291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13"/>
          <p:cNvSpPr txBox="1"/>
          <p:nvPr/>
        </p:nvSpPr>
        <p:spPr>
          <a:xfrm>
            <a:off x="591841" y="5828749"/>
            <a:ext cx="22860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СПАСИБО ЗА ВНИМАНИЕ!</a:t>
            </a:r>
            <a:endParaRPr lang="ru-RU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656" y="395129"/>
            <a:ext cx="1603456" cy="156855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00" b="6100"/>
          <a:stretch/>
        </p:blipFill>
        <p:spPr bwMode="auto">
          <a:xfrm>
            <a:off x="2451100" y="2617507"/>
            <a:ext cx="2743200" cy="240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05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2826</TotalTime>
  <Words>501</Words>
  <Application>Microsoft Office PowerPoint</Application>
  <PresentationFormat>Произвольный</PresentationFormat>
  <Paragraphs>124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Денина Анастасия Юрьевна</cp:lastModifiedBy>
  <cp:revision>89</cp:revision>
  <dcterms:created xsi:type="dcterms:W3CDTF">2017-03-10T15:25:40Z</dcterms:created>
  <dcterms:modified xsi:type="dcterms:W3CDTF">2017-12-18T02:36:39Z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2017-03-03T00:00:00Z</vt:filetime>
  </property>
  <property fmtid="{D5CDD505-2E9C-101B-9397-08002B2CF9AE}" pid="3" name="LastSaved">
    <vt:filetime>2017-03-10T00:00:00Z</vt:filetime>
  </property>
</Properties>
</file>